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handoutMasterIdLst>
    <p:handoutMasterId r:id="rId79"/>
  </p:handoutMasterIdLst>
  <p:sldIdLst>
    <p:sldId id="394" r:id="rId2"/>
    <p:sldId id="395" r:id="rId3"/>
    <p:sldId id="396" r:id="rId4"/>
    <p:sldId id="397" r:id="rId5"/>
    <p:sldId id="398" r:id="rId6"/>
    <p:sldId id="399" r:id="rId7"/>
    <p:sldId id="400" r:id="rId8"/>
    <p:sldId id="468" r:id="rId9"/>
    <p:sldId id="469" r:id="rId10"/>
    <p:sldId id="401" r:id="rId11"/>
    <p:sldId id="402" r:id="rId12"/>
    <p:sldId id="403" r:id="rId13"/>
    <p:sldId id="404" r:id="rId14"/>
    <p:sldId id="405" r:id="rId15"/>
    <p:sldId id="406" r:id="rId16"/>
    <p:sldId id="407" r:id="rId17"/>
    <p:sldId id="408" r:id="rId18"/>
    <p:sldId id="409" r:id="rId19"/>
    <p:sldId id="410" r:id="rId20"/>
    <p:sldId id="411" r:id="rId21"/>
    <p:sldId id="412" r:id="rId22"/>
    <p:sldId id="413" r:id="rId23"/>
    <p:sldId id="414" r:id="rId24"/>
    <p:sldId id="415" r:id="rId25"/>
    <p:sldId id="416" r:id="rId26"/>
    <p:sldId id="417" r:id="rId27"/>
    <p:sldId id="418" r:id="rId28"/>
    <p:sldId id="419" r:id="rId29"/>
    <p:sldId id="420" r:id="rId30"/>
    <p:sldId id="421" r:id="rId31"/>
    <p:sldId id="473" r:id="rId32"/>
    <p:sldId id="423" r:id="rId33"/>
    <p:sldId id="424" r:id="rId34"/>
    <p:sldId id="425" r:id="rId35"/>
    <p:sldId id="426" r:id="rId36"/>
    <p:sldId id="427" r:id="rId37"/>
    <p:sldId id="428" r:id="rId38"/>
    <p:sldId id="429" r:id="rId39"/>
    <p:sldId id="430" r:id="rId40"/>
    <p:sldId id="470" r:id="rId41"/>
    <p:sldId id="471" r:id="rId42"/>
    <p:sldId id="433" r:id="rId43"/>
    <p:sldId id="434" r:id="rId44"/>
    <p:sldId id="435" r:id="rId45"/>
    <p:sldId id="436" r:id="rId46"/>
    <p:sldId id="437" r:id="rId47"/>
    <p:sldId id="438" r:id="rId48"/>
    <p:sldId id="439" r:id="rId49"/>
    <p:sldId id="440" r:id="rId50"/>
    <p:sldId id="441" r:id="rId51"/>
    <p:sldId id="442" r:id="rId52"/>
    <p:sldId id="443" r:id="rId53"/>
    <p:sldId id="444" r:id="rId54"/>
    <p:sldId id="445" r:id="rId55"/>
    <p:sldId id="446" r:id="rId56"/>
    <p:sldId id="447" r:id="rId57"/>
    <p:sldId id="448" r:id="rId58"/>
    <p:sldId id="449" r:id="rId59"/>
    <p:sldId id="450" r:id="rId60"/>
    <p:sldId id="451" r:id="rId61"/>
    <p:sldId id="452" r:id="rId62"/>
    <p:sldId id="453" r:id="rId63"/>
    <p:sldId id="454" r:id="rId64"/>
    <p:sldId id="455" r:id="rId65"/>
    <p:sldId id="456" r:id="rId66"/>
    <p:sldId id="457" r:id="rId67"/>
    <p:sldId id="458" r:id="rId68"/>
    <p:sldId id="459" r:id="rId69"/>
    <p:sldId id="460" r:id="rId70"/>
    <p:sldId id="461" r:id="rId71"/>
    <p:sldId id="462" r:id="rId72"/>
    <p:sldId id="463" r:id="rId73"/>
    <p:sldId id="464" r:id="rId74"/>
    <p:sldId id="465" r:id="rId75"/>
    <p:sldId id="466" r:id="rId76"/>
    <p:sldId id="467" r:id="rId77"/>
  </p:sldIdLst>
  <p:sldSz cx="12192000" cy="6858000"/>
  <p:notesSz cx="7102475" cy="10233025"/>
  <p:custShowLst>
    <p:custShow name="Home" id="0">
      <p:sldLst/>
    </p:custShow>
    <p:custShow name="Eng" id="1">
      <p:sldLst/>
    </p:custShow>
    <p:custShow name="Rus" id="2">
      <p:sldLst>
        <p:sld r:id="rId2"/>
        <p:sld r:id="rId3"/>
        <p:sld r:id="rId4"/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0"/>
        <p:sld r:id="rId21"/>
        <p:sld r:id="rId22"/>
        <p:sld r:id="rId23"/>
        <p:sld r:id="rId24"/>
        <p:sld r:id="rId25"/>
        <p:sld r:id="rId26"/>
        <p:sld r:id="rId27"/>
        <p:sld r:id="rId28"/>
        <p:sld r:id="rId29"/>
        <p:sld r:id="rId30"/>
        <p:sld r:id="rId31"/>
        <p:sld r:id="rId32"/>
        <p:sld r:id="rId33"/>
        <p:sld r:id="rId34"/>
        <p:sld r:id="rId35"/>
        <p:sld r:id="rId36"/>
        <p:sld r:id="rId37"/>
        <p:sld r:id="rId38"/>
        <p:sld r:id="rId39"/>
        <p:sld r:id="rId40"/>
        <p:sld r:id="rId41"/>
        <p:sld r:id="rId42"/>
        <p:sld r:id="rId43"/>
        <p:sld r:id="rId44"/>
        <p:sld r:id="rId45"/>
        <p:sld r:id="rId46"/>
        <p:sld r:id="rId47"/>
        <p:sld r:id="rId48"/>
        <p:sld r:id="rId49"/>
        <p:sld r:id="rId50"/>
        <p:sld r:id="rId51"/>
        <p:sld r:id="rId52"/>
        <p:sld r:id="rId53"/>
        <p:sld r:id="rId54"/>
        <p:sld r:id="rId55"/>
        <p:sld r:id="rId56"/>
        <p:sld r:id="rId57"/>
        <p:sld r:id="rId58"/>
        <p:sld r:id="rId59"/>
        <p:sld r:id="rId60"/>
        <p:sld r:id="rId61"/>
        <p:sld r:id="rId62"/>
        <p:sld r:id="rId63"/>
        <p:sld r:id="rId64"/>
        <p:sld r:id="rId65"/>
        <p:sld r:id="rId66"/>
        <p:sld r:id="rId67"/>
        <p:sld r:id="rId68"/>
        <p:sld r:id="rId69"/>
        <p:sld r:id="rId70"/>
        <p:sld r:id="rId71"/>
        <p:sld r:id="rId72"/>
        <p:sld r:id="rId73"/>
        <p:sld r:id="rId74"/>
        <p:sld r:id="rId75"/>
        <p:sld r:id="rId76"/>
        <p:sld r:id="rId77"/>
      </p:sldLst>
    </p:custShow>
  </p:custShow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Home" id="{BABDF29F-D288-4FB2-909D-111F788CFEF7}">
          <p14:sldIdLst/>
        </p14:section>
        <p14:section name="English" id="{077262F7-7952-4824-A2DA-758146F4D55E}">
          <p14:sldIdLst/>
        </p14:section>
        <p14:section name="Russian" id="{1D4A8D4D-5366-455B-AB7E-9B9ABAFB922E}">
          <p14:sldIdLst>
            <p14:sldId id="394"/>
            <p14:sldId id="395"/>
            <p14:sldId id="396"/>
            <p14:sldId id="397"/>
            <p14:sldId id="398"/>
            <p14:sldId id="399"/>
            <p14:sldId id="400"/>
            <p14:sldId id="468"/>
            <p14:sldId id="469"/>
            <p14:sldId id="401"/>
            <p14:sldId id="402"/>
            <p14:sldId id="403"/>
            <p14:sldId id="404"/>
            <p14:sldId id="405"/>
            <p14:sldId id="406"/>
            <p14:sldId id="407"/>
            <p14:sldId id="408"/>
            <p14:sldId id="409"/>
            <p14:sldId id="410"/>
            <p14:sldId id="411"/>
            <p14:sldId id="412"/>
            <p14:sldId id="413"/>
            <p14:sldId id="414"/>
            <p14:sldId id="415"/>
            <p14:sldId id="416"/>
            <p14:sldId id="417"/>
            <p14:sldId id="418"/>
            <p14:sldId id="419"/>
            <p14:sldId id="420"/>
            <p14:sldId id="421"/>
            <p14:sldId id="473"/>
            <p14:sldId id="423"/>
            <p14:sldId id="424"/>
            <p14:sldId id="425"/>
            <p14:sldId id="426"/>
            <p14:sldId id="427"/>
            <p14:sldId id="428"/>
            <p14:sldId id="429"/>
            <p14:sldId id="430"/>
            <p14:sldId id="470"/>
            <p14:sldId id="471"/>
            <p14:sldId id="433"/>
            <p14:sldId id="434"/>
            <p14:sldId id="435"/>
            <p14:sldId id="436"/>
            <p14:sldId id="437"/>
            <p14:sldId id="438"/>
            <p14:sldId id="439"/>
            <p14:sldId id="440"/>
            <p14:sldId id="441"/>
            <p14:sldId id="442"/>
            <p14:sldId id="443"/>
            <p14:sldId id="444"/>
            <p14:sldId id="445"/>
            <p14:sldId id="446"/>
            <p14:sldId id="447"/>
            <p14:sldId id="448"/>
            <p14:sldId id="449"/>
            <p14:sldId id="450"/>
            <p14:sldId id="451"/>
            <p14:sldId id="452"/>
            <p14:sldId id="453"/>
            <p14:sldId id="454"/>
            <p14:sldId id="455"/>
            <p14:sldId id="456"/>
            <p14:sldId id="457"/>
            <p14:sldId id="458"/>
            <p14:sldId id="459"/>
            <p14:sldId id="460"/>
            <p14:sldId id="461"/>
            <p14:sldId id="462"/>
            <p14:sldId id="463"/>
            <p14:sldId id="464"/>
            <p14:sldId id="465"/>
            <p14:sldId id="466"/>
            <p14:sldId id="4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mil Gardashov" initials="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DDDDDD"/>
    <a:srgbClr val="0099FF"/>
    <a:srgbClr val="33CC33"/>
    <a:srgbClr val="99F545"/>
    <a:srgbClr val="A0D565"/>
    <a:srgbClr val="99FF33"/>
    <a:srgbClr val="4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92" autoAdjust="0"/>
    <p:restoredTop sz="94660"/>
  </p:normalViewPr>
  <p:slideViewPr>
    <p:cSldViewPr>
      <p:cViewPr varScale="1">
        <p:scale>
          <a:sx n="69" d="100"/>
          <a:sy n="69" d="100"/>
        </p:scale>
        <p:origin x="930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b="1" i="0" u="none" strike="noStrike" kern="1200" baseline="0">
                <a:solidFill>
                  <a:prstClr val="black"/>
                </a:solidFill>
                <a:latin typeface="Century Gothic" pitchFamily="34" charset="0"/>
                <a:ea typeface="+mn-ea"/>
                <a:cs typeface="+mn-cs"/>
              </a:defRPr>
            </a:pPr>
            <a:r>
              <a:rPr lang="ru-RU" sz="1800" b="1" i="0" u="none" strike="noStrike" kern="1200" baseline="0" dirty="0" smtClean="0">
                <a:solidFill>
                  <a:prstClr val="black"/>
                </a:solidFill>
                <a:latin typeface="Century Gothic" pitchFamily="34" charset="0"/>
                <a:ea typeface="+mn-ea"/>
                <a:cs typeface="+mn-cs"/>
              </a:rPr>
              <a:t>1100 сотрудников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b="1" i="0" u="none" strike="noStrike" kern="1200" baseline="0">
                <a:solidFill>
                  <a:prstClr val="black"/>
                </a:solidFill>
                <a:latin typeface="Century Gothic" pitchFamily="34" charset="0"/>
                <a:ea typeface="+mn-ea"/>
                <a:cs typeface="+mn-cs"/>
              </a:defRPr>
            </a:pPr>
            <a:endParaRPr lang="en-US" sz="1800" dirty="0">
              <a:latin typeface="Century Gothic" pitchFamily="34" charset="0"/>
            </a:endParaRPr>
          </a:p>
        </c:rich>
      </c:tx>
      <c:layout>
        <c:manualLayout>
          <c:xMode val="edge"/>
          <c:yMode val="edge"/>
          <c:x val="0.36393165885822049"/>
          <c:y val="1.7815884125595413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>
                    <a:latin typeface="Century Gothic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Sheet1!$A$2:$A$6</c:f>
              <c:strCache>
                <c:ptCount val="5"/>
                <c:pt idx="0">
                  <c:v>Профессора, Академики</c:v>
                </c:pt>
                <c:pt idx="1">
                  <c:v>Магистры</c:v>
                </c:pt>
                <c:pt idx="2">
                  <c:v>Бакалавры</c:v>
                </c:pt>
                <c:pt idx="3">
                  <c:v>Со средне-техническим образованием</c:v>
                </c:pt>
                <c:pt idx="4">
                  <c:v>Технический персонал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0.16</c:v>
                </c:pt>
                <c:pt idx="1">
                  <c:v>0.30000000000000004</c:v>
                </c:pt>
                <c:pt idx="2">
                  <c:v>0.37000000000000005</c:v>
                </c:pt>
                <c:pt idx="3">
                  <c:v>8.0000000000000016E-2</c:v>
                </c:pt>
                <c:pt idx="4">
                  <c:v>9.0000000000000011E-2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BFC-456D-9CBB-A97E7C6C22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7">
          <a:noFill/>
        </a:ln>
      </c:spPr>
    </c:plotArea>
    <c:legend>
      <c:legendPos val="r"/>
      <c:layout>
        <c:manualLayout>
          <c:xMode val="edge"/>
          <c:yMode val="edge"/>
          <c:x val="0.71624957846620174"/>
          <c:y val="0.22234354039078447"/>
          <c:w val="0.27396449205797457"/>
          <c:h val="0.77709082660963702"/>
        </c:manualLayout>
      </c:layout>
      <c:overlay val="0"/>
      <c:txPr>
        <a:bodyPr/>
        <a:lstStyle/>
        <a:p>
          <a:pPr>
            <a:defRPr lang="en-US" sz="1200" b="1">
              <a:latin typeface="Century Gothic" pitchFamily="34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1"/>
      </a:pPr>
      <a:endParaRPr lang="ru-RU"/>
    </a:p>
  </c:txPr>
  <c:externalData r:id="rId1">
    <c:autoUpdate val="0"/>
  </c:externalData>
</c:chartSpace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1" Type="http://schemas.openxmlformats.org/officeDocument/2006/relationships/image" Target="../media/image21.png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26" Type="http://schemas.openxmlformats.org/officeDocument/2006/relationships/image" Target="../media/image95.png"/><Relationship Id="rId3" Type="http://schemas.openxmlformats.org/officeDocument/2006/relationships/image" Target="../media/image72.png"/><Relationship Id="rId21" Type="http://schemas.openxmlformats.org/officeDocument/2006/relationships/image" Target="../media/image90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5" Type="http://schemas.openxmlformats.org/officeDocument/2006/relationships/image" Target="../media/image94.png"/><Relationship Id="rId2" Type="http://schemas.openxmlformats.org/officeDocument/2006/relationships/image" Target="../media/image71.png"/><Relationship Id="rId16" Type="http://schemas.openxmlformats.org/officeDocument/2006/relationships/image" Target="../media/image85.png"/><Relationship Id="rId20" Type="http://schemas.openxmlformats.org/officeDocument/2006/relationships/image" Target="../media/image89.png"/><Relationship Id="rId29" Type="http://schemas.openxmlformats.org/officeDocument/2006/relationships/image" Target="../media/image98.png"/><Relationship Id="rId1" Type="http://schemas.openxmlformats.org/officeDocument/2006/relationships/image" Target="../media/image70.png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24" Type="http://schemas.openxmlformats.org/officeDocument/2006/relationships/image" Target="../media/image93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23" Type="http://schemas.openxmlformats.org/officeDocument/2006/relationships/image" Target="../media/image92.png"/><Relationship Id="rId28" Type="http://schemas.openxmlformats.org/officeDocument/2006/relationships/image" Target="../media/image97.png"/><Relationship Id="rId10" Type="http://schemas.openxmlformats.org/officeDocument/2006/relationships/image" Target="../media/image79.png"/><Relationship Id="rId19" Type="http://schemas.openxmlformats.org/officeDocument/2006/relationships/image" Target="../media/image88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Relationship Id="rId22" Type="http://schemas.openxmlformats.org/officeDocument/2006/relationships/image" Target="../media/image91.png"/><Relationship Id="rId27" Type="http://schemas.openxmlformats.org/officeDocument/2006/relationships/image" Target="../media/image96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1" Type="http://schemas.openxmlformats.org/officeDocument/2006/relationships/image" Target="../media/image21.png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26" Type="http://schemas.openxmlformats.org/officeDocument/2006/relationships/image" Target="../media/image95.png"/><Relationship Id="rId3" Type="http://schemas.openxmlformats.org/officeDocument/2006/relationships/image" Target="../media/image72.png"/><Relationship Id="rId21" Type="http://schemas.openxmlformats.org/officeDocument/2006/relationships/image" Target="../media/image90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5" Type="http://schemas.openxmlformats.org/officeDocument/2006/relationships/image" Target="../media/image94.png"/><Relationship Id="rId2" Type="http://schemas.openxmlformats.org/officeDocument/2006/relationships/image" Target="../media/image71.png"/><Relationship Id="rId16" Type="http://schemas.openxmlformats.org/officeDocument/2006/relationships/image" Target="../media/image85.png"/><Relationship Id="rId20" Type="http://schemas.openxmlformats.org/officeDocument/2006/relationships/image" Target="../media/image89.png"/><Relationship Id="rId29" Type="http://schemas.openxmlformats.org/officeDocument/2006/relationships/image" Target="../media/image98.png"/><Relationship Id="rId1" Type="http://schemas.openxmlformats.org/officeDocument/2006/relationships/image" Target="../media/image70.png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24" Type="http://schemas.openxmlformats.org/officeDocument/2006/relationships/image" Target="../media/image93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23" Type="http://schemas.openxmlformats.org/officeDocument/2006/relationships/image" Target="../media/image92.png"/><Relationship Id="rId28" Type="http://schemas.openxmlformats.org/officeDocument/2006/relationships/image" Target="../media/image97.png"/><Relationship Id="rId10" Type="http://schemas.openxmlformats.org/officeDocument/2006/relationships/image" Target="../media/image79.png"/><Relationship Id="rId19" Type="http://schemas.openxmlformats.org/officeDocument/2006/relationships/image" Target="../media/image88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Relationship Id="rId22" Type="http://schemas.openxmlformats.org/officeDocument/2006/relationships/image" Target="../media/image91.png"/><Relationship Id="rId27" Type="http://schemas.openxmlformats.org/officeDocument/2006/relationships/image" Target="../media/image9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9FF6CA-7F1D-420F-8B74-4E3AB3426C3D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9DF7F4-E80D-4F2D-8F03-0D4466AAB23D}">
      <dgm:prSet phldrT="[Text]"/>
      <dgm:spPr>
        <a:solidFill>
          <a:schemeClr val="accent1">
            <a:lumMod val="20000"/>
            <a:lumOff val="80000"/>
          </a:schemeClr>
        </a:solidFill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rPr>
            <a:t>НИПИ </a:t>
          </a:r>
          <a:r>
            <a:rPr lang="en-US" b="1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rPr>
            <a:t>“</a:t>
          </a:r>
          <a:r>
            <a:rPr lang="ru-RU" b="1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rPr>
            <a:t>НЕФТЕГАЗ</a:t>
          </a:r>
          <a:r>
            <a:rPr lang="en-US" b="1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rPr>
            <a:t>”</a:t>
          </a:r>
          <a:endParaRPr lang="ru-RU" b="1" dirty="0">
            <a:solidFill>
              <a:schemeClr val="tx1">
                <a:lumMod val="85000"/>
                <a:lumOff val="15000"/>
              </a:schemeClr>
            </a:solidFill>
            <a:latin typeface="Century Gothic" pitchFamily="34" charset="0"/>
          </a:endParaRPr>
        </a:p>
      </dgm:t>
    </dgm:pt>
    <dgm:pt modelId="{AB87DAEB-8691-41D7-B721-64E54074B13F}" type="parTrans" cxnId="{A228E630-B8D7-45D0-ADC9-B99562EBBFA7}">
      <dgm:prSet/>
      <dgm:spPr/>
      <dgm:t>
        <a:bodyPr/>
        <a:lstStyle/>
        <a:p>
          <a:endParaRPr lang="ru-RU"/>
        </a:p>
      </dgm:t>
    </dgm:pt>
    <dgm:pt modelId="{897D6279-4F1B-4956-AF66-47E8B08C9167}" type="sibTrans" cxnId="{A228E630-B8D7-45D0-ADC9-B99562EBBFA7}">
      <dgm:prSet/>
      <dgm:spPr/>
      <dgm:t>
        <a:bodyPr/>
        <a:lstStyle/>
        <a:p>
          <a:endParaRPr lang="ru-RU"/>
        </a:p>
      </dgm:t>
    </dgm:pt>
    <dgm:pt modelId="{0072BE0B-FBF7-4A13-B9B0-18C4620DCB24}">
      <dgm:prSet phldrT="[Text]"/>
      <dgm:spPr>
        <a:solidFill>
          <a:schemeClr val="accent1">
            <a:lumMod val="20000"/>
            <a:lumOff val="80000"/>
          </a:schemeClr>
        </a:solidFill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rPr>
            <a:t>Проектный институт нефти и газа</a:t>
          </a:r>
          <a:endParaRPr lang="ru-RU" b="1" dirty="0">
            <a:solidFill>
              <a:schemeClr val="tx1">
                <a:lumMod val="85000"/>
                <a:lumOff val="15000"/>
              </a:schemeClr>
            </a:solidFill>
            <a:latin typeface="Century Gothic" pitchFamily="34" charset="0"/>
          </a:endParaRPr>
        </a:p>
      </dgm:t>
    </dgm:pt>
    <dgm:pt modelId="{40B39099-A8DB-4F71-8A70-EA811B3C919B}" type="parTrans" cxnId="{1F084F86-3AC4-44D6-AF98-B10A4C3DF732}">
      <dgm:prSet/>
      <dgm:spPr/>
      <dgm:t>
        <a:bodyPr/>
        <a:lstStyle/>
        <a:p>
          <a:endParaRPr lang="ru-RU">
            <a:latin typeface="Century Gothic" pitchFamily="34" charset="0"/>
          </a:endParaRPr>
        </a:p>
      </dgm:t>
    </dgm:pt>
    <dgm:pt modelId="{9FEEE20A-3504-40CE-891E-0F6B8D23B470}" type="sibTrans" cxnId="{1F084F86-3AC4-44D6-AF98-B10A4C3DF732}">
      <dgm:prSet/>
      <dgm:spPr/>
      <dgm:t>
        <a:bodyPr/>
        <a:lstStyle/>
        <a:p>
          <a:endParaRPr lang="ru-RU"/>
        </a:p>
      </dgm:t>
    </dgm:pt>
    <dgm:pt modelId="{F6070536-6848-4740-9381-C86A4316D7DA}">
      <dgm:prSet phldrT="[Text]"/>
      <dgm:spPr>
        <a:solidFill>
          <a:schemeClr val="accent1">
            <a:lumMod val="20000"/>
            <a:lumOff val="80000"/>
          </a:schemeClr>
        </a:solidFill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rPr>
            <a:t>Исследовательский институт</a:t>
          </a:r>
          <a:endParaRPr lang="ru-RU" b="1" dirty="0">
            <a:solidFill>
              <a:schemeClr val="tx1">
                <a:lumMod val="85000"/>
                <a:lumOff val="15000"/>
              </a:schemeClr>
            </a:solidFill>
            <a:latin typeface="Century Gothic" pitchFamily="34" charset="0"/>
          </a:endParaRPr>
        </a:p>
      </dgm:t>
    </dgm:pt>
    <dgm:pt modelId="{4D721FD3-3648-4C0F-8EAD-D90B0E847EC5}" type="parTrans" cxnId="{B20FF05B-691E-4DB8-A1B5-61E1FEA22F4D}">
      <dgm:prSet/>
      <dgm:spPr/>
      <dgm:t>
        <a:bodyPr/>
        <a:lstStyle/>
        <a:p>
          <a:endParaRPr lang="ru-RU">
            <a:latin typeface="Century Gothic" pitchFamily="34" charset="0"/>
          </a:endParaRPr>
        </a:p>
      </dgm:t>
    </dgm:pt>
    <dgm:pt modelId="{AF2B531E-32DB-4E45-92E7-DDFC2BB5E20C}" type="sibTrans" cxnId="{B20FF05B-691E-4DB8-A1B5-61E1FEA22F4D}">
      <dgm:prSet/>
      <dgm:spPr/>
      <dgm:t>
        <a:bodyPr/>
        <a:lstStyle/>
        <a:p>
          <a:endParaRPr lang="ru-RU"/>
        </a:p>
      </dgm:t>
    </dgm:pt>
    <dgm:pt modelId="{768F7BFF-23B9-4D76-BECF-C61BEB4D8C90}">
      <dgm:prSet phldrT="[Text]"/>
      <dgm:spPr>
        <a:solidFill>
          <a:schemeClr val="accent1">
            <a:lumMod val="20000"/>
            <a:lumOff val="80000"/>
          </a:schemeClr>
        </a:solidFill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rPr>
            <a:t>Научно-исследовательский институт по переработке нефти</a:t>
          </a:r>
          <a:endParaRPr lang="ru-RU" b="1" dirty="0">
            <a:solidFill>
              <a:schemeClr val="tx1">
                <a:lumMod val="85000"/>
                <a:lumOff val="15000"/>
              </a:schemeClr>
            </a:solidFill>
            <a:latin typeface="Century Gothic" pitchFamily="34" charset="0"/>
          </a:endParaRPr>
        </a:p>
      </dgm:t>
    </dgm:pt>
    <dgm:pt modelId="{E6BC54D5-2D1B-4B35-AA47-822394292EA2}" type="parTrans" cxnId="{465E9612-C338-413F-B015-C6DA875D2801}">
      <dgm:prSet/>
      <dgm:spPr/>
      <dgm:t>
        <a:bodyPr/>
        <a:lstStyle/>
        <a:p>
          <a:endParaRPr lang="ru-RU">
            <a:latin typeface="Century Gothic" pitchFamily="34" charset="0"/>
          </a:endParaRPr>
        </a:p>
      </dgm:t>
    </dgm:pt>
    <dgm:pt modelId="{ACAEFB7E-4C74-438D-9377-24BCB22B04FD}" type="sibTrans" cxnId="{465E9612-C338-413F-B015-C6DA875D2801}">
      <dgm:prSet/>
      <dgm:spPr/>
      <dgm:t>
        <a:bodyPr/>
        <a:lstStyle/>
        <a:p>
          <a:endParaRPr lang="ru-RU"/>
        </a:p>
      </dgm:t>
    </dgm:pt>
    <dgm:pt modelId="{1BFB5575-18C3-44F3-89D2-E269B73F5E1C}">
      <dgm:prSet phldrT="[Text]"/>
      <dgm:spPr>
        <a:solidFill>
          <a:schemeClr val="accent1">
            <a:lumMod val="20000"/>
            <a:lumOff val="80000"/>
          </a:schemeClr>
        </a:solidFill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rPr>
            <a:t>Научно-исследовательский институт по бурению</a:t>
          </a:r>
          <a:endParaRPr lang="ru-RU" b="1" dirty="0">
            <a:solidFill>
              <a:schemeClr val="tx1">
                <a:lumMod val="85000"/>
                <a:lumOff val="15000"/>
              </a:schemeClr>
            </a:solidFill>
            <a:latin typeface="Century Gothic" pitchFamily="34" charset="0"/>
          </a:endParaRPr>
        </a:p>
      </dgm:t>
    </dgm:pt>
    <dgm:pt modelId="{A1B90088-3FB2-4EDF-B665-FF75FE00D42C}" type="parTrans" cxnId="{20C09F4F-0D93-4953-A781-339C4E42886E}">
      <dgm:prSet/>
      <dgm:spPr/>
      <dgm:t>
        <a:bodyPr/>
        <a:lstStyle/>
        <a:p>
          <a:endParaRPr lang="ru-RU">
            <a:latin typeface="Century Gothic" pitchFamily="34" charset="0"/>
          </a:endParaRPr>
        </a:p>
      </dgm:t>
    </dgm:pt>
    <dgm:pt modelId="{2DD782C3-CB61-43AF-AD07-237EAF35DA0C}" type="sibTrans" cxnId="{20C09F4F-0D93-4953-A781-339C4E42886E}">
      <dgm:prSet/>
      <dgm:spPr/>
      <dgm:t>
        <a:bodyPr/>
        <a:lstStyle/>
        <a:p>
          <a:endParaRPr lang="ru-RU"/>
        </a:p>
      </dgm:t>
    </dgm:pt>
    <dgm:pt modelId="{11F7558C-05C9-4F70-B499-161B28748FCF}">
      <dgm:prSet/>
      <dgm:spPr>
        <a:solidFill>
          <a:schemeClr val="accent1">
            <a:lumMod val="20000"/>
            <a:lumOff val="80000"/>
          </a:schemeClr>
        </a:solidFill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rPr>
            <a:t>Научно-исследовательский институт геофизики</a:t>
          </a:r>
          <a:endParaRPr lang="ru-RU" b="1" dirty="0">
            <a:solidFill>
              <a:schemeClr val="tx1">
                <a:lumMod val="85000"/>
                <a:lumOff val="15000"/>
              </a:schemeClr>
            </a:solidFill>
            <a:latin typeface="Century Gothic" pitchFamily="34" charset="0"/>
          </a:endParaRPr>
        </a:p>
      </dgm:t>
    </dgm:pt>
    <dgm:pt modelId="{3922D6A5-6266-45D5-A894-5BDA3796EFF4}" type="parTrans" cxnId="{E57DF324-37B7-4291-9F3A-091EEAFB5E44}">
      <dgm:prSet/>
      <dgm:spPr/>
      <dgm:t>
        <a:bodyPr/>
        <a:lstStyle/>
        <a:p>
          <a:endParaRPr lang="ru-RU">
            <a:latin typeface="Century Gothic" pitchFamily="34" charset="0"/>
          </a:endParaRPr>
        </a:p>
      </dgm:t>
    </dgm:pt>
    <dgm:pt modelId="{A37FD775-CCB4-450B-8031-A5EA13653268}" type="sibTrans" cxnId="{E57DF324-37B7-4291-9F3A-091EEAFB5E44}">
      <dgm:prSet/>
      <dgm:spPr/>
      <dgm:t>
        <a:bodyPr/>
        <a:lstStyle/>
        <a:p>
          <a:endParaRPr lang="ru-RU"/>
        </a:p>
      </dgm:t>
    </dgm:pt>
    <dgm:pt modelId="{5F0FE7DA-FBE4-469D-B113-7FF13EEBD8F8}" type="pres">
      <dgm:prSet presAssocID="{569FF6CA-7F1D-420F-8B74-4E3AB3426C3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E06F500-C95D-4EE0-9439-5B3556538860}" type="pres">
      <dgm:prSet presAssocID="{589DF7F4-E80D-4F2D-8F03-0D4466AAB23D}" presName="centerShape" presStyleLbl="node0" presStyleIdx="0" presStyleCnt="1"/>
      <dgm:spPr/>
      <dgm:t>
        <a:bodyPr/>
        <a:lstStyle/>
        <a:p>
          <a:endParaRPr lang="ru-RU"/>
        </a:p>
      </dgm:t>
    </dgm:pt>
    <dgm:pt modelId="{00011CD5-64D7-4815-9720-1057472D7765}" type="pres">
      <dgm:prSet presAssocID="{40B39099-A8DB-4F71-8A70-EA811B3C919B}" presName="Name9" presStyleLbl="parChTrans1D2" presStyleIdx="0" presStyleCnt="5"/>
      <dgm:spPr/>
      <dgm:t>
        <a:bodyPr/>
        <a:lstStyle/>
        <a:p>
          <a:endParaRPr lang="ru-RU"/>
        </a:p>
      </dgm:t>
    </dgm:pt>
    <dgm:pt modelId="{47C1993C-99BD-499D-B32B-4AEEE48F27C3}" type="pres">
      <dgm:prSet presAssocID="{40B39099-A8DB-4F71-8A70-EA811B3C919B}" presName="connTx" presStyleLbl="parChTrans1D2" presStyleIdx="0" presStyleCnt="5"/>
      <dgm:spPr/>
      <dgm:t>
        <a:bodyPr/>
        <a:lstStyle/>
        <a:p>
          <a:endParaRPr lang="ru-RU"/>
        </a:p>
      </dgm:t>
    </dgm:pt>
    <dgm:pt modelId="{0239A6D2-08D8-4050-923F-B841AF1251E7}" type="pres">
      <dgm:prSet presAssocID="{0072BE0B-FBF7-4A13-B9B0-18C4620DCB2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6FA7D1-36E3-40AC-898C-DC4C0688FC4C}" type="pres">
      <dgm:prSet presAssocID="{4D721FD3-3648-4C0F-8EAD-D90B0E847EC5}" presName="Name9" presStyleLbl="parChTrans1D2" presStyleIdx="1" presStyleCnt="5"/>
      <dgm:spPr/>
      <dgm:t>
        <a:bodyPr/>
        <a:lstStyle/>
        <a:p>
          <a:endParaRPr lang="ru-RU"/>
        </a:p>
      </dgm:t>
    </dgm:pt>
    <dgm:pt modelId="{D618E614-2E2A-492C-A1FD-1070D37458B4}" type="pres">
      <dgm:prSet presAssocID="{4D721FD3-3648-4C0F-8EAD-D90B0E847EC5}" presName="connTx" presStyleLbl="parChTrans1D2" presStyleIdx="1" presStyleCnt="5"/>
      <dgm:spPr/>
      <dgm:t>
        <a:bodyPr/>
        <a:lstStyle/>
        <a:p>
          <a:endParaRPr lang="ru-RU"/>
        </a:p>
      </dgm:t>
    </dgm:pt>
    <dgm:pt modelId="{46EB8A1C-CA86-4894-9BE6-DCCEE0A9F223}" type="pres">
      <dgm:prSet presAssocID="{F6070536-6848-4740-9381-C86A4316D7D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61607B-ACC3-4B86-B16E-6E7F494DC60A}" type="pres">
      <dgm:prSet presAssocID="{E6BC54D5-2D1B-4B35-AA47-822394292EA2}" presName="Name9" presStyleLbl="parChTrans1D2" presStyleIdx="2" presStyleCnt="5"/>
      <dgm:spPr/>
      <dgm:t>
        <a:bodyPr/>
        <a:lstStyle/>
        <a:p>
          <a:endParaRPr lang="ru-RU"/>
        </a:p>
      </dgm:t>
    </dgm:pt>
    <dgm:pt modelId="{B99D8DD7-D9C0-4E66-93A4-4C46733D8527}" type="pres">
      <dgm:prSet presAssocID="{E6BC54D5-2D1B-4B35-AA47-822394292EA2}" presName="connTx" presStyleLbl="parChTrans1D2" presStyleIdx="2" presStyleCnt="5"/>
      <dgm:spPr/>
      <dgm:t>
        <a:bodyPr/>
        <a:lstStyle/>
        <a:p>
          <a:endParaRPr lang="ru-RU"/>
        </a:p>
      </dgm:t>
    </dgm:pt>
    <dgm:pt modelId="{E9E1E937-22A2-4717-84D1-779CE813A713}" type="pres">
      <dgm:prSet presAssocID="{768F7BFF-23B9-4D76-BECF-C61BEB4D8C9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DD9EBD-82E8-46DB-BFD6-1771E936771B}" type="pres">
      <dgm:prSet presAssocID="{A1B90088-3FB2-4EDF-B665-FF75FE00D42C}" presName="Name9" presStyleLbl="parChTrans1D2" presStyleIdx="3" presStyleCnt="5"/>
      <dgm:spPr/>
      <dgm:t>
        <a:bodyPr/>
        <a:lstStyle/>
        <a:p>
          <a:endParaRPr lang="ru-RU"/>
        </a:p>
      </dgm:t>
    </dgm:pt>
    <dgm:pt modelId="{3EA575B2-8415-4710-BC84-6B2A366C08EB}" type="pres">
      <dgm:prSet presAssocID="{A1B90088-3FB2-4EDF-B665-FF75FE00D42C}" presName="connTx" presStyleLbl="parChTrans1D2" presStyleIdx="3" presStyleCnt="5"/>
      <dgm:spPr/>
      <dgm:t>
        <a:bodyPr/>
        <a:lstStyle/>
        <a:p>
          <a:endParaRPr lang="ru-RU"/>
        </a:p>
      </dgm:t>
    </dgm:pt>
    <dgm:pt modelId="{8590D665-6424-48E1-912F-7D3ED13EDD2B}" type="pres">
      <dgm:prSet presAssocID="{1BFB5575-18C3-44F3-89D2-E269B73F5E1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02FB0B-7A60-482D-846C-E417558EB67A}" type="pres">
      <dgm:prSet presAssocID="{3922D6A5-6266-45D5-A894-5BDA3796EFF4}" presName="Name9" presStyleLbl="parChTrans1D2" presStyleIdx="4" presStyleCnt="5"/>
      <dgm:spPr/>
      <dgm:t>
        <a:bodyPr/>
        <a:lstStyle/>
        <a:p>
          <a:endParaRPr lang="ru-RU"/>
        </a:p>
      </dgm:t>
    </dgm:pt>
    <dgm:pt modelId="{7CB1B9B0-38D9-4008-8CF1-BB360DDF6827}" type="pres">
      <dgm:prSet presAssocID="{3922D6A5-6266-45D5-A894-5BDA3796EFF4}" presName="connTx" presStyleLbl="parChTrans1D2" presStyleIdx="4" presStyleCnt="5"/>
      <dgm:spPr/>
      <dgm:t>
        <a:bodyPr/>
        <a:lstStyle/>
        <a:p>
          <a:endParaRPr lang="ru-RU"/>
        </a:p>
      </dgm:t>
    </dgm:pt>
    <dgm:pt modelId="{7C972D3A-07D6-4603-9B74-5A0967557AB3}" type="pres">
      <dgm:prSet presAssocID="{11F7558C-05C9-4F70-B499-161B28748FC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228E630-B8D7-45D0-ADC9-B99562EBBFA7}" srcId="{569FF6CA-7F1D-420F-8B74-4E3AB3426C3D}" destId="{589DF7F4-E80D-4F2D-8F03-0D4466AAB23D}" srcOrd="0" destOrd="0" parTransId="{AB87DAEB-8691-41D7-B721-64E54074B13F}" sibTransId="{897D6279-4F1B-4956-AF66-47E8B08C9167}"/>
    <dgm:cxn modelId="{4CE34767-7405-4F75-BE80-327A0DBECAC3}" type="presOf" srcId="{768F7BFF-23B9-4D76-BECF-C61BEB4D8C90}" destId="{E9E1E937-22A2-4717-84D1-779CE813A713}" srcOrd="0" destOrd="0" presId="urn:microsoft.com/office/officeart/2005/8/layout/radial1"/>
    <dgm:cxn modelId="{7C899A6E-62D2-46E5-B760-212647836EFD}" type="presOf" srcId="{40B39099-A8DB-4F71-8A70-EA811B3C919B}" destId="{47C1993C-99BD-499D-B32B-4AEEE48F27C3}" srcOrd="1" destOrd="0" presId="urn:microsoft.com/office/officeart/2005/8/layout/radial1"/>
    <dgm:cxn modelId="{D3D472A9-EC11-4A47-B165-3BADCC7FA498}" type="presOf" srcId="{F6070536-6848-4740-9381-C86A4316D7DA}" destId="{46EB8A1C-CA86-4894-9BE6-DCCEE0A9F223}" srcOrd="0" destOrd="0" presId="urn:microsoft.com/office/officeart/2005/8/layout/radial1"/>
    <dgm:cxn modelId="{E240E24B-0F22-41A9-A0D1-30E3FC5F9D6E}" type="presOf" srcId="{A1B90088-3FB2-4EDF-B665-FF75FE00D42C}" destId="{9EDD9EBD-82E8-46DB-BFD6-1771E936771B}" srcOrd="0" destOrd="0" presId="urn:microsoft.com/office/officeart/2005/8/layout/radial1"/>
    <dgm:cxn modelId="{465E9612-C338-413F-B015-C6DA875D2801}" srcId="{589DF7F4-E80D-4F2D-8F03-0D4466AAB23D}" destId="{768F7BFF-23B9-4D76-BECF-C61BEB4D8C90}" srcOrd="2" destOrd="0" parTransId="{E6BC54D5-2D1B-4B35-AA47-822394292EA2}" sibTransId="{ACAEFB7E-4C74-438D-9377-24BCB22B04FD}"/>
    <dgm:cxn modelId="{E9E7F615-DF60-43F2-ADA7-4CAB5B528256}" type="presOf" srcId="{1BFB5575-18C3-44F3-89D2-E269B73F5E1C}" destId="{8590D665-6424-48E1-912F-7D3ED13EDD2B}" srcOrd="0" destOrd="0" presId="urn:microsoft.com/office/officeart/2005/8/layout/radial1"/>
    <dgm:cxn modelId="{B20FF05B-691E-4DB8-A1B5-61E1FEA22F4D}" srcId="{589DF7F4-E80D-4F2D-8F03-0D4466AAB23D}" destId="{F6070536-6848-4740-9381-C86A4316D7DA}" srcOrd="1" destOrd="0" parTransId="{4D721FD3-3648-4C0F-8EAD-D90B0E847EC5}" sibTransId="{AF2B531E-32DB-4E45-92E7-DDFC2BB5E20C}"/>
    <dgm:cxn modelId="{264D3821-1F23-41D7-A0BF-810E0F9B3DD6}" type="presOf" srcId="{E6BC54D5-2D1B-4B35-AA47-822394292EA2}" destId="{5961607B-ACC3-4B86-B16E-6E7F494DC60A}" srcOrd="0" destOrd="0" presId="urn:microsoft.com/office/officeart/2005/8/layout/radial1"/>
    <dgm:cxn modelId="{20C09F4F-0D93-4953-A781-339C4E42886E}" srcId="{589DF7F4-E80D-4F2D-8F03-0D4466AAB23D}" destId="{1BFB5575-18C3-44F3-89D2-E269B73F5E1C}" srcOrd="3" destOrd="0" parTransId="{A1B90088-3FB2-4EDF-B665-FF75FE00D42C}" sibTransId="{2DD782C3-CB61-43AF-AD07-237EAF35DA0C}"/>
    <dgm:cxn modelId="{38AD8321-EF9E-464A-8583-A0EB2C4B0004}" type="presOf" srcId="{3922D6A5-6266-45D5-A894-5BDA3796EFF4}" destId="{1A02FB0B-7A60-482D-846C-E417558EB67A}" srcOrd="0" destOrd="0" presId="urn:microsoft.com/office/officeart/2005/8/layout/radial1"/>
    <dgm:cxn modelId="{1F084F86-3AC4-44D6-AF98-B10A4C3DF732}" srcId="{589DF7F4-E80D-4F2D-8F03-0D4466AAB23D}" destId="{0072BE0B-FBF7-4A13-B9B0-18C4620DCB24}" srcOrd="0" destOrd="0" parTransId="{40B39099-A8DB-4F71-8A70-EA811B3C919B}" sibTransId="{9FEEE20A-3504-40CE-891E-0F6B8D23B470}"/>
    <dgm:cxn modelId="{5509026B-EC4A-4B81-B6CB-F1401CDB645C}" type="presOf" srcId="{11F7558C-05C9-4F70-B499-161B28748FCF}" destId="{7C972D3A-07D6-4603-9B74-5A0967557AB3}" srcOrd="0" destOrd="0" presId="urn:microsoft.com/office/officeart/2005/8/layout/radial1"/>
    <dgm:cxn modelId="{63C46086-8954-4695-A7CD-C57B734BE4B8}" type="presOf" srcId="{E6BC54D5-2D1B-4B35-AA47-822394292EA2}" destId="{B99D8DD7-D9C0-4E66-93A4-4C46733D8527}" srcOrd="1" destOrd="0" presId="urn:microsoft.com/office/officeart/2005/8/layout/radial1"/>
    <dgm:cxn modelId="{E57DF324-37B7-4291-9F3A-091EEAFB5E44}" srcId="{589DF7F4-E80D-4F2D-8F03-0D4466AAB23D}" destId="{11F7558C-05C9-4F70-B499-161B28748FCF}" srcOrd="4" destOrd="0" parTransId="{3922D6A5-6266-45D5-A894-5BDA3796EFF4}" sibTransId="{A37FD775-CCB4-450B-8031-A5EA13653268}"/>
    <dgm:cxn modelId="{568CD4C0-265B-4FA1-AA78-7AEA25E5DE9B}" type="presOf" srcId="{589DF7F4-E80D-4F2D-8F03-0D4466AAB23D}" destId="{7E06F500-C95D-4EE0-9439-5B3556538860}" srcOrd="0" destOrd="0" presId="urn:microsoft.com/office/officeart/2005/8/layout/radial1"/>
    <dgm:cxn modelId="{CE0E9646-A5E3-4257-9801-E64A35C05372}" type="presOf" srcId="{40B39099-A8DB-4F71-8A70-EA811B3C919B}" destId="{00011CD5-64D7-4815-9720-1057472D7765}" srcOrd="0" destOrd="0" presId="urn:microsoft.com/office/officeart/2005/8/layout/radial1"/>
    <dgm:cxn modelId="{1DCAE783-1C9A-4D03-ACEE-AB63F6C45532}" type="presOf" srcId="{0072BE0B-FBF7-4A13-B9B0-18C4620DCB24}" destId="{0239A6D2-08D8-4050-923F-B841AF1251E7}" srcOrd="0" destOrd="0" presId="urn:microsoft.com/office/officeart/2005/8/layout/radial1"/>
    <dgm:cxn modelId="{491AF2DF-8216-4648-BD00-20A957F79019}" type="presOf" srcId="{A1B90088-3FB2-4EDF-B665-FF75FE00D42C}" destId="{3EA575B2-8415-4710-BC84-6B2A366C08EB}" srcOrd="1" destOrd="0" presId="urn:microsoft.com/office/officeart/2005/8/layout/radial1"/>
    <dgm:cxn modelId="{1CF93868-1B08-4D00-8708-51BF425F7AC8}" type="presOf" srcId="{3922D6A5-6266-45D5-A894-5BDA3796EFF4}" destId="{7CB1B9B0-38D9-4008-8CF1-BB360DDF6827}" srcOrd="1" destOrd="0" presId="urn:microsoft.com/office/officeart/2005/8/layout/radial1"/>
    <dgm:cxn modelId="{782F2543-275C-4066-928D-D01978FEBD41}" type="presOf" srcId="{4D721FD3-3648-4C0F-8EAD-D90B0E847EC5}" destId="{D618E614-2E2A-492C-A1FD-1070D37458B4}" srcOrd="1" destOrd="0" presId="urn:microsoft.com/office/officeart/2005/8/layout/radial1"/>
    <dgm:cxn modelId="{CB712958-2EB4-40EE-9C53-E08A526BEB98}" type="presOf" srcId="{569FF6CA-7F1D-420F-8B74-4E3AB3426C3D}" destId="{5F0FE7DA-FBE4-469D-B113-7FF13EEBD8F8}" srcOrd="0" destOrd="0" presId="urn:microsoft.com/office/officeart/2005/8/layout/radial1"/>
    <dgm:cxn modelId="{2DC4AAAC-BB2C-47F1-9FA1-41C30D5A12FE}" type="presOf" srcId="{4D721FD3-3648-4C0F-8EAD-D90B0E847EC5}" destId="{C36FA7D1-36E3-40AC-898C-DC4C0688FC4C}" srcOrd="0" destOrd="0" presId="urn:microsoft.com/office/officeart/2005/8/layout/radial1"/>
    <dgm:cxn modelId="{57516014-369E-4D78-9B5C-9674B26093D1}" type="presParOf" srcId="{5F0FE7DA-FBE4-469D-B113-7FF13EEBD8F8}" destId="{7E06F500-C95D-4EE0-9439-5B3556538860}" srcOrd="0" destOrd="0" presId="urn:microsoft.com/office/officeart/2005/8/layout/radial1"/>
    <dgm:cxn modelId="{E0CFF314-C0A6-45A1-B512-7757F69D9474}" type="presParOf" srcId="{5F0FE7DA-FBE4-469D-B113-7FF13EEBD8F8}" destId="{00011CD5-64D7-4815-9720-1057472D7765}" srcOrd="1" destOrd="0" presId="urn:microsoft.com/office/officeart/2005/8/layout/radial1"/>
    <dgm:cxn modelId="{EE966927-EC57-4274-92F5-A34699BB43F0}" type="presParOf" srcId="{00011CD5-64D7-4815-9720-1057472D7765}" destId="{47C1993C-99BD-499D-B32B-4AEEE48F27C3}" srcOrd="0" destOrd="0" presId="urn:microsoft.com/office/officeart/2005/8/layout/radial1"/>
    <dgm:cxn modelId="{6D503927-CF09-44AA-89F9-0ED770D496CE}" type="presParOf" srcId="{5F0FE7DA-FBE4-469D-B113-7FF13EEBD8F8}" destId="{0239A6D2-08D8-4050-923F-B841AF1251E7}" srcOrd="2" destOrd="0" presId="urn:microsoft.com/office/officeart/2005/8/layout/radial1"/>
    <dgm:cxn modelId="{C04E0171-EAC8-4553-8854-92EC601F3374}" type="presParOf" srcId="{5F0FE7DA-FBE4-469D-B113-7FF13EEBD8F8}" destId="{C36FA7D1-36E3-40AC-898C-DC4C0688FC4C}" srcOrd="3" destOrd="0" presId="urn:microsoft.com/office/officeart/2005/8/layout/radial1"/>
    <dgm:cxn modelId="{7060BA0D-1381-4614-87FA-D20BC19B7435}" type="presParOf" srcId="{C36FA7D1-36E3-40AC-898C-DC4C0688FC4C}" destId="{D618E614-2E2A-492C-A1FD-1070D37458B4}" srcOrd="0" destOrd="0" presId="urn:microsoft.com/office/officeart/2005/8/layout/radial1"/>
    <dgm:cxn modelId="{56C76601-48AA-473A-BA3F-35E79A4F3286}" type="presParOf" srcId="{5F0FE7DA-FBE4-469D-B113-7FF13EEBD8F8}" destId="{46EB8A1C-CA86-4894-9BE6-DCCEE0A9F223}" srcOrd="4" destOrd="0" presId="urn:microsoft.com/office/officeart/2005/8/layout/radial1"/>
    <dgm:cxn modelId="{E843E2E4-0778-4918-BEFD-840BC7AFA906}" type="presParOf" srcId="{5F0FE7DA-FBE4-469D-B113-7FF13EEBD8F8}" destId="{5961607B-ACC3-4B86-B16E-6E7F494DC60A}" srcOrd="5" destOrd="0" presId="urn:microsoft.com/office/officeart/2005/8/layout/radial1"/>
    <dgm:cxn modelId="{1DA27E9E-D272-4982-8D28-EDCF1358D3B1}" type="presParOf" srcId="{5961607B-ACC3-4B86-B16E-6E7F494DC60A}" destId="{B99D8DD7-D9C0-4E66-93A4-4C46733D8527}" srcOrd="0" destOrd="0" presId="urn:microsoft.com/office/officeart/2005/8/layout/radial1"/>
    <dgm:cxn modelId="{E1DA5B2D-3611-42B3-AAA8-3F7C08075BE2}" type="presParOf" srcId="{5F0FE7DA-FBE4-469D-B113-7FF13EEBD8F8}" destId="{E9E1E937-22A2-4717-84D1-779CE813A713}" srcOrd="6" destOrd="0" presId="urn:microsoft.com/office/officeart/2005/8/layout/radial1"/>
    <dgm:cxn modelId="{86B5BE7F-EC13-41C5-90D7-797756FF602A}" type="presParOf" srcId="{5F0FE7DA-FBE4-469D-B113-7FF13EEBD8F8}" destId="{9EDD9EBD-82E8-46DB-BFD6-1771E936771B}" srcOrd="7" destOrd="0" presId="urn:microsoft.com/office/officeart/2005/8/layout/radial1"/>
    <dgm:cxn modelId="{138D95F1-71A6-4CDF-B48B-C53A01382B39}" type="presParOf" srcId="{9EDD9EBD-82E8-46DB-BFD6-1771E936771B}" destId="{3EA575B2-8415-4710-BC84-6B2A366C08EB}" srcOrd="0" destOrd="0" presId="urn:microsoft.com/office/officeart/2005/8/layout/radial1"/>
    <dgm:cxn modelId="{215B7C88-5CB3-4C2B-9FE0-A7E9C113E0AD}" type="presParOf" srcId="{5F0FE7DA-FBE4-469D-B113-7FF13EEBD8F8}" destId="{8590D665-6424-48E1-912F-7D3ED13EDD2B}" srcOrd="8" destOrd="0" presId="urn:microsoft.com/office/officeart/2005/8/layout/radial1"/>
    <dgm:cxn modelId="{18C3CA8F-8EBD-4BC6-9ACD-4650C62D998A}" type="presParOf" srcId="{5F0FE7DA-FBE4-469D-B113-7FF13EEBD8F8}" destId="{1A02FB0B-7A60-482D-846C-E417558EB67A}" srcOrd="9" destOrd="0" presId="urn:microsoft.com/office/officeart/2005/8/layout/radial1"/>
    <dgm:cxn modelId="{10753A47-F86B-441E-879F-6CA5BF934EE2}" type="presParOf" srcId="{1A02FB0B-7A60-482D-846C-E417558EB67A}" destId="{7CB1B9B0-38D9-4008-8CF1-BB360DDF6827}" srcOrd="0" destOrd="0" presId="urn:microsoft.com/office/officeart/2005/8/layout/radial1"/>
    <dgm:cxn modelId="{6BD52A39-4DC8-4FB9-83A0-02C78AA0CC38}" type="presParOf" srcId="{5F0FE7DA-FBE4-469D-B113-7FF13EEBD8F8}" destId="{7C972D3A-07D6-4603-9B74-5A0967557AB3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D6EE03-CE91-48AC-A6E0-AEDA4BD59984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46392BB-FFA5-4097-88F4-9D0E99777194}">
      <dgm:prSet phldrT="[Text]"/>
      <dgm:spPr>
        <a:solidFill>
          <a:schemeClr val="accent1">
            <a:lumMod val="20000"/>
            <a:lumOff val="80000"/>
          </a:schemeClr>
        </a:solidFill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rPr>
            <a:t>ДИРЕКТОР</a:t>
          </a:r>
          <a:endParaRPr lang="ru-RU" b="1" dirty="0">
            <a:solidFill>
              <a:schemeClr val="tx1">
                <a:lumMod val="85000"/>
                <a:lumOff val="15000"/>
              </a:schemeClr>
            </a:solidFill>
            <a:latin typeface="Century Gothic" pitchFamily="34" charset="0"/>
          </a:endParaRPr>
        </a:p>
      </dgm:t>
    </dgm:pt>
    <dgm:pt modelId="{F9FDC4F9-81D2-4959-A396-9181DC0D872D}" type="parTrans" cxnId="{A96E06F4-3096-4DAD-8764-430294AC4E98}">
      <dgm:prSet/>
      <dgm:spPr/>
      <dgm:t>
        <a:bodyPr/>
        <a:lstStyle/>
        <a:p>
          <a:endParaRPr lang="ru-RU"/>
        </a:p>
      </dgm:t>
    </dgm:pt>
    <dgm:pt modelId="{E7F4D49A-218A-4BA2-97A4-60FFCAABCA8B}" type="sibTrans" cxnId="{A96E06F4-3096-4DAD-8764-430294AC4E98}">
      <dgm:prSet/>
      <dgm:spPr/>
      <dgm:t>
        <a:bodyPr/>
        <a:lstStyle/>
        <a:p>
          <a:endParaRPr lang="ru-RU"/>
        </a:p>
      </dgm:t>
    </dgm:pt>
    <dgm:pt modelId="{235423E2-A68A-460B-9EED-09C6C7385189}">
      <dgm:prSet phldrT="[Text]"/>
      <dgm:spPr>
        <a:solidFill>
          <a:schemeClr val="accent1">
            <a:lumMod val="20000"/>
            <a:lumOff val="80000"/>
          </a:schemeClr>
        </a:solidFill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rPr>
            <a:t>Первый заместитель ­– главный инженер</a:t>
          </a:r>
          <a:endParaRPr lang="ru-RU" b="1" dirty="0">
            <a:solidFill>
              <a:schemeClr val="tx1">
                <a:lumMod val="85000"/>
                <a:lumOff val="15000"/>
              </a:schemeClr>
            </a:solidFill>
            <a:latin typeface="Century Gothic" pitchFamily="34" charset="0"/>
          </a:endParaRPr>
        </a:p>
      </dgm:t>
    </dgm:pt>
    <dgm:pt modelId="{E639061E-AF20-4742-8B40-4E28A1346031}" type="parTrans" cxnId="{83C625BB-49FC-4BAE-8616-4A727914F651}">
      <dgm:prSet/>
      <dgm:spPr>
        <a:solidFill>
          <a:schemeClr val="accent1">
            <a:lumMod val="20000"/>
            <a:lumOff val="80000"/>
          </a:schemeClr>
        </a:solidFill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ru-RU">
            <a:latin typeface="Century Gothic" pitchFamily="34" charset="0"/>
          </a:endParaRPr>
        </a:p>
      </dgm:t>
    </dgm:pt>
    <dgm:pt modelId="{808F5CC4-2B5F-4AED-B001-4AE780875FC6}" type="sibTrans" cxnId="{83C625BB-49FC-4BAE-8616-4A727914F651}">
      <dgm:prSet/>
      <dgm:spPr/>
      <dgm:t>
        <a:bodyPr/>
        <a:lstStyle/>
        <a:p>
          <a:endParaRPr lang="ru-RU"/>
        </a:p>
      </dgm:t>
    </dgm:pt>
    <dgm:pt modelId="{0A0406AE-425A-48C2-BC81-45722EAD624D}">
      <dgm:prSet phldrT="[Text]"/>
      <dgm:spPr>
        <a:solidFill>
          <a:schemeClr val="accent1">
            <a:lumMod val="20000"/>
            <a:lumOff val="80000"/>
          </a:schemeClr>
        </a:solidFill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rPr>
            <a:t>Заместитель по </a:t>
          </a:r>
          <a:r>
            <a:rPr lang="ru-RU" b="1" dirty="0" err="1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rPr>
            <a:t>обшим</a:t>
          </a:r>
          <a:r>
            <a:rPr lang="ru-RU" b="1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rPr>
            <a:t> делом</a:t>
          </a:r>
          <a:endParaRPr lang="ru-RU" b="1" dirty="0">
            <a:solidFill>
              <a:schemeClr val="tx1">
                <a:lumMod val="85000"/>
                <a:lumOff val="15000"/>
              </a:schemeClr>
            </a:solidFill>
            <a:latin typeface="Century Gothic" pitchFamily="34" charset="0"/>
          </a:endParaRPr>
        </a:p>
      </dgm:t>
    </dgm:pt>
    <dgm:pt modelId="{A7777E1A-AD3B-49AB-B7A5-C1174FF9C2D3}" type="parTrans" cxnId="{56804E26-BD8F-41FB-873C-A7A697AD5234}">
      <dgm:prSet/>
      <dgm:spPr>
        <a:solidFill>
          <a:schemeClr val="accent1">
            <a:lumMod val="20000"/>
            <a:lumOff val="80000"/>
          </a:schemeClr>
        </a:solidFill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ru-RU">
            <a:latin typeface="Century Gothic" pitchFamily="34" charset="0"/>
          </a:endParaRPr>
        </a:p>
      </dgm:t>
    </dgm:pt>
    <dgm:pt modelId="{5D2478EC-7A4A-4B7F-BC8E-8047E7752C87}" type="sibTrans" cxnId="{56804E26-BD8F-41FB-873C-A7A697AD5234}">
      <dgm:prSet/>
      <dgm:spPr/>
      <dgm:t>
        <a:bodyPr/>
        <a:lstStyle/>
        <a:p>
          <a:endParaRPr lang="ru-RU"/>
        </a:p>
      </dgm:t>
    </dgm:pt>
    <dgm:pt modelId="{C8D3B9B5-5CEF-4E94-9FC1-131F7C00BC85}">
      <dgm:prSet phldrT="[Text]"/>
      <dgm:spPr>
        <a:solidFill>
          <a:schemeClr val="accent1">
            <a:lumMod val="20000"/>
            <a:lumOff val="80000"/>
          </a:schemeClr>
        </a:solidFill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rPr>
            <a:t>Департамент экономики и учета</a:t>
          </a:r>
          <a:endParaRPr lang="ru-RU" b="1" dirty="0">
            <a:solidFill>
              <a:schemeClr val="tx1">
                <a:lumMod val="85000"/>
                <a:lumOff val="15000"/>
              </a:schemeClr>
            </a:solidFill>
            <a:latin typeface="Century Gothic" pitchFamily="34" charset="0"/>
          </a:endParaRPr>
        </a:p>
      </dgm:t>
    </dgm:pt>
    <dgm:pt modelId="{214DB0F0-EC4E-46D5-9EE3-75F3C232DF4C}" type="parTrans" cxnId="{3FE0A874-EFD4-49E9-858F-204AE3DEC3A2}">
      <dgm:prSet/>
      <dgm:spPr>
        <a:solidFill>
          <a:schemeClr val="accent1">
            <a:lumMod val="20000"/>
            <a:lumOff val="80000"/>
          </a:schemeClr>
        </a:solidFill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ru-RU">
            <a:latin typeface="Century Gothic" pitchFamily="34" charset="0"/>
          </a:endParaRPr>
        </a:p>
      </dgm:t>
    </dgm:pt>
    <dgm:pt modelId="{302FCC75-3A75-44CD-BE44-086B62158DD3}" type="sibTrans" cxnId="{3FE0A874-EFD4-49E9-858F-204AE3DEC3A2}">
      <dgm:prSet/>
      <dgm:spPr/>
      <dgm:t>
        <a:bodyPr/>
        <a:lstStyle/>
        <a:p>
          <a:endParaRPr lang="ru-RU"/>
        </a:p>
      </dgm:t>
    </dgm:pt>
    <dgm:pt modelId="{959F25B3-03D4-4932-8386-34009281B325}">
      <dgm:prSet/>
      <dgm:spPr>
        <a:solidFill>
          <a:schemeClr val="accent1">
            <a:lumMod val="20000"/>
            <a:lumOff val="80000"/>
          </a:schemeClr>
        </a:solidFill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rPr>
            <a:t>Департамент геофизики</a:t>
          </a:r>
          <a:endParaRPr lang="ru-RU" b="1" dirty="0">
            <a:solidFill>
              <a:schemeClr val="tx1">
                <a:lumMod val="85000"/>
                <a:lumOff val="15000"/>
              </a:schemeClr>
            </a:solidFill>
            <a:latin typeface="Century Gothic" pitchFamily="34" charset="0"/>
          </a:endParaRPr>
        </a:p>
      </dgm:t>
    </dgm:pt>
    <dgm:pt modelId="{05553F6B-5168-4794-BD4A-3927631FBC2A}" type="parTrans" cxnId="{591F2FAD-7035-4406-821A-2EF64F668B96}">
      <dgm:prSet/>
      <dgm:spPr>
        <a:solidFill>
          <a:schemeClr val="accent1">
            <a:lumMod val="20000"/>
            <a:lumOff val="80000"/>
          </a:schemeClr>
        </a:solidFill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ru-RU">
            <a:latin typeface="Century Gothic" pitchFamily="34" charset="0"/>
          </a:endParaRPr>
        </a:p>
      </dgm:t>
    </dgm:pt>
    <dgm:pt modelId="{F6E96AA2-8043-46CF-ADED-405B6AB112DC}" type="sibTrans" cxnId="{591F2FAD-7035-4406-821A-2EF64F668B96}">
      <dgm:prSet/>
      <dgm:spPr/>
      <dgm:t>
        <a:bodyPr/>
        <a:lstStyle/>
        <a:p>
          <a:endParaRPr lang="ru-RU"/>
        </a:p>
      </dgm:t>
    </dgm:pt>
    <dgm:pt modelId="{CC1FCB94-EB49-4ED9-A66A-EDA21A99A55F}">
      <dgm:prSet/>
      <dgm:spPr>
        <a:solidFill>
          <a:schemeClr val="accent1">
            <a:lumMod val="20000"/>
            <a:lumOff val="80000"/>
          </a:schemeClr>
        </a:solidFill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rPr>
            <a:t>Заместитель по переработке нефти и газа</a:t>
          </a:r>
          <a:endParaRPr lang="ru-RU" b="1" dirty="0">
            <a:solidFill>
              <a:schemeClr val="tx1">
                <a:lumMod val="85000"/>
                <a:lumOff val="15000"/>
              </a:schemeClr>
            </a:solidFill>
            <a:latin typeface="Century Gothic" pitchFamily="34" charset="0"/>
          </a:endParaRPr>
        </a:p>
      </dgm:t>
    </dgm:pt>
    <dgm:pt modelId="{A9235EED-9D53-4B8E-8EED-0C5592BE91DE}" type="parTrans" cxnId="{3C412AB0-6C6B-493A-A524-53A099D94FFF}">
      <dgm:prSet/>
      <dgm:spPr>
        <a:solidFill>
          <a:schemeClr val="accent1">
            <a:lumMod val="20000"/>
            <a:lumOff val="80000"/>
          </a:schemeClr>
        </a:solidFill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ru-RU">
            <a:latin typeface="Century Gothic" pitchFamily="34" charset="0"/>
          </a:endParaRPr>
        </a:p>
      </dgm:t>
    </dgm:pt>
    <dgm:pt modelId="{F01A29BA-B341-48E9-8FA6-B3B2E6F813F3}" type="sibTrans" cxnId="{3C412AB0-6C6B-493A-A524-53A099D94FFF}">
      <dgm:prSet/>
      <dgm:spPr/>
      <dgm:t>
        <a:bodyPr/>
        <a:lstStyle/>
        <a:p>
          <a:endParaRPr lang="ru-RU"/>
        </a:p>
      </dgm:t>
    </dgm:pt>
    <dgm:pt modelId="{3EEF7080-A01F-468D-9946-F31AD1A05F90}">
      <dgm:prSet/>
      <dgm:spPr>
        <a:solidFill>
          <a:schemeClr val="accent1">
            <a:lumMod val="20000"/>
            <a:lumOff val="80000"/>
          </a:schemeClr>
        </a:solidFill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rPr>
            <a:t>Заместитель по производству нефти и газа</a:t>
          </a:r>
          <a:endParaRPr lang="ru-RU" b="1" dirty="0">
            <a:solidFill>
              <a:schemeClr val="tx1">
                <a:lumMod val="85000"/>
                <a:lumOff val="15000"/>
              </a:schemeClr>
            </a:solidFill>
            <a:latin typeface="Century Gothic" pitchFamily="34" charset="0"/>
          </a:endParaRPr>
        </a:p>
      </dgm:t>
    </dgm:pt>
    <dgm:pt modelId="{8C70D850-6263-493F-80FC-69FF4188BCBA}" type="parTrans" cxnId="{5B0453CA-EB1D-4194-AD70-CE2FA3F09781}">
      <dgm:prSet/>
      <dgm:spPr>
        <a:solidFill>
          <a:schemeClr val="accent1">
            <a:lumMod val="20000"/>
            <a:lumOff val="80000"/>
          </a:schemeClr>
        </a:solidFill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ru-RU">
            <a:latin typeface="Century Gothic" pitchFamily="34" charset="0"/>
          </a:endParaRPr>
        </a:p>
      </dgm:t>
    </dgm:pt>
    <dgm:pt modelId="{D7714A3E-ACDA-450F-B611-EBA2F56BCDC2}" type="sibTrans" cxnId="{5B0453CA-EB1D-4194-AD70-CE2FA3F09781}">
      <dgm:prSet/>
      <dgm:spPr/>
      <dgm:t>
        <a:bodyPr/>
        <a:lstStyle/>
        <a:p>
          <a:endParaRPr lang="ru-RU"/>
        </a:p>
      </dgm:t>
    </dgm:pt>
    <dgm:pt modelId="{D4159DE9-2E9D-4A07-8303-D646C213E31C}">
      <dgm:prSet/>
      <dgm:spPr>
        <a:solidFill>
          <a:schemeClr val="accent1">
            <a:lumMod val="20000"/>
            <a:lumOff val="80000"/>
          </a:schemeClr>
        </a:solidFill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rPr>
            <a:t>Заместитель по геологии и разработке месторождений</a:t>
          </a:r>
          <a:endParaRPr lang="ru-RU" b="1" dirty="0">
            <a:solidFill>
              <a:schemeClr val="tx1">
                <a:lumMod val="85000"/>
                <a:lumOff val="15000"/>
              </a:schemeClr>
            </a:solidFill>
            <a:latin typeface="Century Gothic" pitchFamily="34" charset="0"/>
          </a:endParaRPr>
        </a:p>
      </dgm:t>
    </dgm:pt>
    <dgm:pt modelId="{765A659E-718F-424F-B17F-146BD74858CC}" type="parTrans" cxnId="{67CC85E0-2016-4B19-A8F3-EB4DDC5C579C}">
      <dgm:prSet/>
      <dgm:spPr>
        <a:solidFill>
          <a:schemeClr val="accent1">
            <a:lumMod val="20000"/>
            <a:lumOff val="80000"/>
          </a:schemeClr>
        </a:solidFill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ru-RU">
            <a:latin typeface="Century Gothic" pitchFamily="34" charset="0"/>
          </a:endParaRPr>
        </a:p>
      </dgm:t>
    </dgm:pt>
    <dgm:pt modelId="{1951F078-8BDD-49B7-90F2-E7DCE5A5F744}" type="sibTrans" cxnId="{67CC85E0-2016-4B19-A8F3-EB4DDC5C579C}">
      <dgm:prSet/>
      <dgm:spPr/>
      <dgm:t>
        <a:bodyPr/>
        <a:lstStyle/>
        <a:p>
          <a:endParaRPr lang="ru-RU"/>
        </a:p>
      </dgm:t>
    </dgm:pt>
    <dgm:pt modelId="{614FBD53-6C36-4352-BFA4-EC79BBE8E7A8}">
      <dgm:prSet/>
      <dgm:spPr>
        <a:solidFill>
          <a:schemeClr val="accent1">
            <a:lumMod val="20000"/>
            <a:lumOff val="80000"/>
          </a:schemeClr>
        </a:solidFill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rPr>
            <a:t>Заместитель по транспортированию нефти и газа</a:t>
          </a:r>
          <a:endParaRPr lang="ru-RU" b="1" dirty="0">
            <a:solidFill>
              <a:schemeClr val="tx1">
                <a:lumMod val="85000"/>
                <a:lumOff val="15000"/>
              </a:schemeClr>
            </a:solidFill>
            <a:latin typeface="Century Gothic" pitchFamily="34" charset="0"/>
          </a:endParaRPr>
        </a:p>
      </dgm:t>
    </dgm:pt>
    <dgm:pt modelId="{DB3345AD-75C0-44CE-8949-37B2032EC3A4}" type="parTrans" cxnId="{FE14807B-C30D-4EA1-A204-0BDC581A634F}">
      <dgm:prSet/>
      <dgm:spPr>
        <a:solidFill>
          <a:schemeClr val="accent1">
            <a:lumMod val="20000"/>
            <a:lumOff val="80000"/>
          </a:schemeClr>
        </a:solidFill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ru-RU">
            <a:latin typeface="Century Gothic" pitchFamily="34" charset="0"/>
          </a:endParaRPr>
        </a:p>
      </dgm:t>
    </dgm:pt>
    <dgm:pt modelId="{522FDD6D-4AF9-4942-8B38-1597EB93F0D1}" type="sibTrans" cxnId="{FE14807B-C30D-4EA1-A204-0BDC581A634F}">
      <dgm:prSet/>
      <dgm:spPr/>
      <dgm:t>
        <a:bodyPr/>
        <a:lstStyle/>
        <a:p>
          <a:endParaRPr lang="ru-RU"/>
        </a:p>
      </dgm:t>
    </dgm:pt>
    <dgm:pt modelId="{F47D07DA-F4CB-491C-BF57-0533868595E5}" type="pres">
      <dgm:prSet presAssocID="{38D6EE03-CE91-48AC-A6E0-AEDA4BD5998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3C5FE3B-6F18-4BB8-BB35-BDECC064F638}" type="pres">
      <dgm:prSet presAssocID="{A46392BB-FFA5-4097-88F4-9D0E99777194}" presName="hierRoot1" presStyleCnt="0">
        <dgm:presLayoutVars>
          <dgm:hierBranch val="init"/>
        </dgm:presLayoutVars>
      </dgm:prSet>
      <dgm:spPr/>
    </dgm:pt>
    <dgm:pt modelId="{109AC93D-26ED-4837-A980-9193FE7DF476}" type="pres">
      <dgm:prSet presAssocID="{A46392BB-FFA5-4097-88F4-9D0E99777194}" presName="rootComposite1" presStyleCnt="0"/>
      <dgm:spPr/>
    </dgm:pt>
    <dgm:pt modelId="{746FED48-801C-4F6C-8598-618FA753E7B9}" type="pres">
      <dgm:prSet presAssocID="{A46392BB-FFA5-4097-88F4-9D0E99777194}" presName="rootText1" presStyleLbl="node0" presStyleIdx="0" presStyleCnt="1" custScaleX="169031" custScaleY="2192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B8A625-3213-4246-83A2-FE31F26DCC61}" type="pres">
      <dgm:prSet presAssocID="{A46392BB-FFA5-4097-88F4-9D0E99777194}" presName="rootConnector1" presStyleLbl="node1" presStyleIdx="0" presStyleCnt="0"/>
      <dgm:spPr/>
      <dgm:t>
        <a:bodyPr/>
        <a:lstStyle/>
        <a:p>
          <a:endParaRPr lang="ru-RU"/>
        </a:p>
      </dgm:t>
    </dgm:pt>
    <dgm:pt modelId="{B5DD791E-AEF7-4EF8-A422-248B01536A3B}" type="pres">
      <dgm:prSet presAssocID="{A46392BB-FFA5-4097-88F4-9D0E99777194}" presName="hierChild2" presStyleCnt="0"/>
      <dgm:spPr/>
    </dgm:pt>
    <dgm:pt modelId="{926F06B5-8B35-4D00-B0D2-2D54D87D14B9}" type="pres">
      <dgm:prSet presAssocID="{E639061E-AF20-4742-8B40-4E28A1346031}" presName="Name37" presStyleLbl="parChTrans1D2" presStyleIdx="0" presStyleCnt="8"/>
      <dgm:spPr/>
      <dgm:t>
        <a:bodyPr/>
        <a:lstStyle/>
        <a:p>
          <a:endParaRPr lang="ru-RU"/>
        </a:p>
      </dgm:t>
    </dgm:pt>
    <dgm:pt modelId="{63B3E4B1-FA3A-4C5D-AC9A-F7CAAA8F4DA0}" type="pres">
      <dgm:prSet presAssocID="{235423E2-A68A-460B-9EED-09C6C7385189}" presName="hierRoot2" presStyleCnt="0">
        <dgm:presLayoutVars>
          <dgm:hierBranch val="init"/>
        </dgm:presLayoutVars>
      </dgm:prSet>
      <dgm:spPr/>
    </dgm:pt>
    <dgm:pt modelId="{D78AE90E-CA6D-42DA-A4D9-539F98EF434C}" type="pres">
      <dgm:prSet presAssocID="{235423E2-A68A-460B-9EED-09C6C7385189}" presName="rootComposite" presStyleCnt="0"/>
      <dgm:spPr/>
    </dgm:pt>
    <dgm:pt modelId="{2E2E8125-439F-4DBF-82DC-19C500E8034A}" type="pres">
      <dgm:prSet presAssocID="{235423E2-A68A-460B-9EED-09C6C7385189}" presName="rootText" presStyleLbl="node2" presStyleIdx="0" presStyleCnt="8" custScaleY="1833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59C48C2-0907-4C29-A68D-22B67DBDFB83}" type="pres">
      <dgm:prSet presAssocID="{235423E2-A68A-460B-9EED-09C6C7385189}" presName="rootConnector" presStyleLbl="node2" presStyleIdx="0" presStyleCnt="8"/>
      <dgm:spPr/>
      <dgm:t>
        <a:bodyPr/>
        <a:lstStyle/>
        <a:p>
          <a:endParaRPr lang="ru-RU"/>
        </a:p>
      </dgm:t>
    </dgm:pt>
    <dgm:pt modelId="{6B67BEAF-E2A2-488E-990D-CD998FE7C04C}" type="pres">
      <dgm:prSet presAssocID="{235423E2-A68A-460B-9EED-09C6C7385189}" presName="hierChild4" presStyleCnt="0"/>
      <dgm:spPr/>
    </dgm:pt>
    <dgm:pt modelId="{B79601CA-08AA-488F-B632-30D771331A4C}" type="pres">
      <dgm:prSet presAssocID="{235423E2-A68A-460B-9EED-09C6C7385189}" presName="hierChild5" presStyleCnt="0"/>
      <dgm:spPr/>
    </dgm:pt>
    <dgm:pt modelId="{728F7579-32CE-45A3-9093-CCEA7B06439F}" type="pres">
      <dgm:prSet presAssocID="{8C70D850-6263-493F-80FC-69FF4188BCBA}" presName="Name37" presStyleLbl="parChTrans1D2" presStyleIdx="1" presStyleCnt="8"/>
      <dgm:spPr/>
      <dgm:t>
        <a:bodyPr/>
        <a:lstStyle/>
        <a:p>
          <a:endParaRPr lang="ru-RU"/>
        </a:p>
      </dgm:t>
    </dgm:pt>
    <dgm:pt modelId="{BF65BDBF-1DEB-4377-BB3C-06B949074B7C}" type="pres">
      <dgm:prSet presAssocID="{3EEF7080-A01F-468D-9946-F31AD1A05F90}" presName="hierRoot2" presStyleCnt="0">
        <dgm:presLayoutVars>
          <dgm:hierBranch val="init"/>
        </dgm:presLayoutVars>
      </dgm:prSet>
      <dgm:spPr/>
    </dgm:pt>
    <dgm:pt modelId="{6D2672BB-C5F3-4D40-8932-74083BB038BD}" type="pres">
      <dgm:prSet presAssocID="{3EEF7080-A01F-468D-9946-F31AD1A05F90}" presName="rootComposite" presStyleCnt="0"/>
      <dgm:spPr/>
    </dgm:pt>
    <dgm:pt modelId="{5FD00A40-369D-4E7D-984E-C541F5BF3791}" type="pres">
      <dgm:prSet presAssocID="{3EEF7080-A01F-468D-9946-F31AD1A05F90}" presName="rootText" presStyleLbl="node2" presStyleIdx="1" presStyleCnt="8" custScaleY="1833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38A889-87BB-4375-BC63-683ADB5F211C}" type="pres">
      <dgm:prSet presAssocID="{3EEF7080-A01F-468D-9946-F31AD1A05F90}" presName="rootConnector" presStyleLbl="node2" presStyleIdx="1" presStyleCnt="8"/>
      <dgm:spPr/>
      <dgm:t>
        <a:bodyPr/>
        <a:lstStyle/>
        <a:p>
          <a:endParaRPr lang="ru-RU"/>
        </a:p>
      </dgm:t>
    </dgm:pt>
    <dgm:pt modelId="{4BD13C37-3885-4805-B282-C0F04A39A794}" type="pres">
      <dgm:prSet presAssocID="{3EEF7080-A01F-468D-9946-F31AD1A05F90}" presName="hierChild4" presStyleCnt="0"/>
      <dgm:spPr/>
    </dgm:pt>
    <dgm:pt modelId="{9BA29B13-3E03-4E55-B0DE-46A24C3001A7}" type="pres">
      <dgm:prSet presAssocID="{3EEF7080-A01F-468D-9946-F31AD1A05F90}" presName="hierChild5" presStyleCnt="0"/>
      <dgm:spPr/>
    </dgm:pt>
    <dgm:pt modelId="{C15914CB-826E-48AB-BA72-2612755AF756}" type="pres">
      <dgm:prSet presAssocID="{765A659E-718F-424F-B17F-146BD74858CC}" presName="Name37" presStyleLbl="parChTrans1D2" presStyleIdx="2" presStyleCnt="8"/>
      <dgm:spPr/>
      <dgm:t>
        <a:bodyPr/>
        <a:lstStyle/>
        <a:p>
          <a:endParaRPr lang="ru-RU"/>
        </a:p>
      </dgm:t>
    </dgm:pt>
    <dgm:pt modelId="{EE13BC2A-D246-4C68-A9B7-872415E22BC0}" type="pres">
      <dgm:prSet presAssocID="{D4159DE9-2E9D-4A07-8303-D646C213E31C}" presName="hierRoot2" presStyleCnt="0">
        <dgm:presLayoutVars>
          <dgm:hierBranch val="init"/>
        </dgm:presLayoutVars>
      </dgm:prSet>
      <dgm:spPr/>
    </dgm:pt>
    <dgm:pt modelId="{673F7CF8-7B48-4056-ADBF-B2877D77D163}" type="pres">
      <dgm:prSet presAssocID="{D4159DE9-2E9D-4A07-8303-D646C213E31C}" presName="rootComposite" presStyleCnt="0"/>
      <dgm:spPr/>
    </dgm:pt>
    <dgm:pt modelId="{88833A78-546E-4527-9C2F-25F1C87C4002}" type="pres">
      <dgm:prSet presAssocID="{D4159DE9-2E9D-4A07-8303-D646C213E31C}" presName="rootText" presStyleLbl="node2" presStyleIdx="2" presStyleCnt="8" custScaleY="1833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FC4A864-DAD5-4489-BD8A-68561339137C}" type="pres">
      <dgm:prSet presAssocID="{D4159DE9-2E9D-4A07-8303-D646C213E31C}" presName="rootConnector" presStyleLbl="node2" presStyleIdx="2" presStyleCnt="8"/>
      <dgm:spPr/>
      <dgm:t>
        <a:bodyPr/>
        <a:lstStyle/>
        <a:p>
          <a:endParaRPr lang="ru-RU"/>
        </a:p>
      </dgm:t>
    </dgm:pt>
    <dgm:pt modelId="{99E23ABB-BC24-47C9-B4E9-E06C8E6DBA93}" type="pres">
      <dgm:prSet presAssocID="{D4159DE9-2E9D-4A07-8303-D646C213E31C}" presName="hierChild4" presStyleCnt="0"/>
      <dgm:spPr/>
    </dgm:pt>
    <dgm:pt modelId="{F39BD5BA-AB18-4D4B-96A2-68C8796676C0}" type="pres">
      <dgm:prSet presAssocID="{D4159DE9-2E9D-4A07-8303-D646C213E31C}" presName="hierChild5" presStyleCnt="0"/>
      <dgm:spPr/>
    </dgm:pt>
    <dgm:pt modelId="{4C2EBD37-E475-44E9-A2B8-98B1726F1A3B}" type="pres">
      <dgm:prSet presAssocID="{DB3345AD-75C0-44CE-8949-37B2032EC3A4}" presName="Name37" presStyleLbl="parChTrans1D2" presStyleIdx="3" presStyleCnt="8"/>
      <dgm:spPr/>
      <dgm:t>
        <a:bodyPr/>
        <a:lstStyle/>
        <a:p>
          <a:endParaRPr lang="ru-RU"/>
        </a:p>
      </dgm:t>
    </dgm:pt>
    <dgm:pt modelId="{7FFC7C2E-B2EB-483E-B512-563B2AB85F04}" type="pres">
      <dgm:prSet presAssocID="{614FBD53-6C36-4352-BFA4-EC79BBE8E7A8}" presName="hierRoot2" presStyleCnt="0">
        <dgm:presLayoutVars>
          <dgm:hierBranch val="init"/>
        </dgm:presLayoutVars>
      </dgm:prSet>
      <dgm:spPr/>
    </dgm:pt>
    <dgm:pt modelId="{AA9FB3C9-8220-4C82-A790-5B2987A9E196}" type="pres">
      <dgm:prSet presAssocID="{614FBD53-6C36-4352-BFA4-EC79BBE8E7A8}" presName="rootComposite" presStyleCnt="0"/>
      <dgm:spPr/>
    </dgm:pt>
    <dgm:pt modelId="{9661A1BC-2526-49BD-95F8-B03556B5A186}" type="pres">
      <dgm:prSet presAssocID="{614FBD53-6C36-4352-BFA4-EC79BBE8E7A8}" presName="rootText" presStyleLbl="node2" presStyleIdx="3" presStyleCnt="8" custScaleY="1833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496F64D-DAAC-42B3-95D6-6F9FDBF7F815}" type="pres">
      <dgm:prSet presAssocID="{614FBD53-6C36-4352-BFA4-EC79BBE8E7A8}" presName="rootConnector" presStyleLbl="node2" presStyleIdx="3" presStyleCnt="8"/>
      <dgm:spPr/>
      <dgm:t>
        <a:bodyPr/>
        <a:lstStyle/>
        <a:p>
          <a:endParaRPr lang="ru-RU"/>
        </a:p>
      </dgm:t>
    </dgm:pt>
    <dgm:pt modelId="{8394B45C-5D1C-4E18-B1B0-B186972F39F3}" type="pres">
      <dgm:prSet presAssocID="{614FBD53-6C36-4352-BFA4-EC79BBE8E7A8}" presName="hierChild4" presStyleCnt="0"/>
      <dgm:spPr/>
    </dgm:pt>
    <dgm:pt modelId="{5A4A8A3A-3F81-4E1C-A8BF-738D5A78363D}" type="pres">
      <dgm:prSet presAssocID="{614FBD53-6C36-4352-BFA4-EC79BBE8E7A8}" presName="hierChild5" presStyleCnt="0"/>
      <dgm:spPr/>
    </dgm:pt>
    <dgm:pt modelId="{3A361EFB-6C49-4470-AE29-3A82ED6F0A6E}" type="pres">
      <dgm:prSet presAssocID="{A9235EED-9D53-4B8E-8EED-0C5592BE91DE}" presName="Name37" presStyleLbl="parChTrans1D2" presStyleIdx="4" presStyleCnt="8"/>
      <dgm:spPr/>
      <dgm:t>
        <a:bodyPr/>
        <a:lstStyle/>
        <a:p>
          <a:endParaRPr lang="ru-RU"/>
        </a:p>
      </dgm:t>
    </dgm:pt>
    <dgm:pt modelId="{47EBDAFA-0D32-462C-B767-D831B89353B8}" type="pres">
      <dgm:prSet presAssocID="{CC1FCB94-EB49-4ED9-A66A-EDA21A99A55F}" presName="hierRoot2" presStyleCnt="0">
        <dgm:presLayoutVars>
          <dgm:hierBranch val="init"/>
        </dgm:presLayoutVars>
      </dgm:prSet>
      <dgm:spPr/>
    </dgm:pt>
    <dgm:pt modelId="{75C22B97-129E-4887-9897-0B9E4B5844E8}" type="pres">
      <dgm:prSet presAssocID="{CC1FCB94-EB49-4ED9-A66A-EDA21A99A55F}" presName="rootComposite" presStyleCnt="0"/>
      <dgm:spPr/>
    </dgm:pt>
    <dgm:pt modelId="{37E3371E-B3DC-474C-BF0B-264C4D092F38}" type="pres">
      <dgm:prSet presAssocID="{CC1FCB94-EB49-4ED9-A66A-EDA21A99A55F}" presName="rootText" presStyleLbl="node2" presStyleIdx="4" presStyleCnt="8" custScaleY="18336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626C900-27C1-459B-9B8B-BF428D86E7F5}" type="pres">
      <dgm:prSet presAssocID="{CC1FCB94-EB49-4ED9-A66A-EDA21A99A55F}" presName="rootConnector" presStyleLbl="node2" presStyleIdx="4" presStyleCnt="8"/>
      <dgm:spPr/>
      <dgm:t>
        <a:bodyPr/>
        <a:lstStyle/>
        <a:p>
          <a:endParaRPr lang="ru-RU"/>
        </a:p>
      </dgm:t>
    </dgm:pt>
    <dgm:pt modelId="{418018CB-29BF-486C-992E-90BC1F20AD38}" type="pres">
      <dgm:prSet presAssocID="{CC1FCB94-EB49-4ED9-A66A-EDA21A99A55F}" presName="hierChild4" presStyleCnt="0"/>
      <dgm:spPr/>
    </dgm:pt>
    <dgm:pt modelId="{900E6D96-5962-4440-B317-4DE0920F498F}" type="pres">
      <dgm:prSet presAssocID="{CC1FCB94-EB49-4ED9-A66A-EDA21A99A55F}" presName="hierChild5" presStyleCnt="0"/>
      <dgm:spPr/>
    </dgm:pt>
    <dgm:pt modelId="{0287BB9C-CD5D-4AE4-8D38-B4A6205D71D6}" type="pres">
      <dgm:prSet presAssocID="{A7777E1A-AD3B-49AB-B7A5-C1174FF9C2D3}" presName="Name37" presStyleLbl="parChTrans1D2" presStyleIdx="5" presStyleCnt="8"/>
      <dgm:spPr/>
      <dgm:t>
        <a:bodyPr/>
        <a:lstStyle/>
        <a:p>
          <a:endParaRPr lang="ru-RU"/>
        </a:p>
      </dgm:t>
    </dgm:pt>
    <dgm:pt modelId="{22251B92-386E-4487-9D9A-DDFA4C168F49}" type="pres">
      <dgm:prSet presAssocID="{0A0406AE-425A-48C2-BC81-45722EAD624D}" presName="hierRoot2" presStyleCnt="0">
        <dgm:presLayoutVars>
          <dgm:hierBranch val="init"/>
        </dgm:presLayoutVars>
      </dgm:prSet>
      <dgm:spPr/>
    </dgm:pt>
    <dgm:pt modelId="{7E1F22FB-F613-4A78-99EF-4B9462667F79}" type="pres">
      <dgm:prSet presAssocID="{0A0406AE-425A-48C2-BC81-45722EAD624D}" presName="rootComposite" presStyleCnt="0"/>
      <dgm:spPr/>
    </dgm:pt>
    <dgm:pt modelId="{D7BCB2B0-DB9D-4B28-B556-0505AA040FEC}" type="pres">
      <dgm:prSet presAssocID="{0A0406AE-425A-48C2-BC81-45722EAD624D}" presName="rootText" presStyleLbl="node2" presStyleIdx="5" presStyleCnt="8" custScaleY="1833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25FF738-51B4-4FB1-95AB-C4D7D08D70FF}" type="pres">
      <dgm:prSet presAssocID="{0A0406AE-425A-48C2-BC81-45722EAD624D}" presName="rootConnector" presStyleLbl="node2" presStyleIdx="5" presStyleCnt="8"/>
      <dgm:spPr/>
      <dgm:t>
        <a:bodyPr/>
        <a:lstStyle/>
        <a:p>
          <a:endParaRPr lang="ru-RU"/>
        </a:p>
      </dgm:t>
    </dgm:pt>
    <dgm:pt modelId="{03D7E1B8-0347-4877-BD3F-79C69729A435}" type="pres">
      <dgm:prSet presAssocID="{0A0406AE-425A-48C2-BC81-45722EAD624D}" presName="hierChild4" presStyleCnt="0"/>
      <dgm:spPr/>
    </dgm:pt>
    <dgm:pt modelId="{E4725C62-0DC8-43B6-A5D5-238319717027}" type="pres">
      <dgm:prSet presAssocID="{0A0406AE-425A-48C2-BC81-45722EAD624D}" presName="hierChild5" presStyleCnt="0"/>
      <dgm:spPr/>
    </dgm:pt>
    <dgm:pt modelId="{F60E77DF-D3C0-4425-A356-11789285E51C}" type="pres">
      <dgm:prSet presAssocID="{05553F6B-5168-4794-BD4A-3927631FBC2A}" presName="Name37" presStyleLbl="parChTrans1D2" presStyleIdx="6" presStyleCnt="8"/>
      <dgm:spPr/>
      <dgm:t>
        <a:bodyPr/>
        <a:lstStyle/>
        <a:p>
          <a:endParaRPr lang="ru-RU"/>
        </a:p>
      </dgm:t>
    </dgm:pt>
    <dgm:pt modelId="{5E12447E-76D2-4535-9BF7-561BA663CBDD}" type="pres">
      <dgm:prSet presAssocID="{959F25B3-03D4-4932-8386-34009281B325}" presName="hierRoot2" presStyleCnt="0">
        <dgm:presLayoutVars>
          <dgm:hierBranch val="init"/>
        </dgm:presLayoutVars>
      </dgm:prSet>
      <dgm:spPr/>
    </dgm:pt>
    <dgm:pt modelId="{D6790726-FF16-4907-A418-3B2A1068A46D}" type="pres">
      <dgm:prSet presAssocID="{959F25B3-03D4-4932-8386-34009281B325}" presName="rootComposite" presStyleCnt="0"/>
      <dgm:spPr/>
    </dgm:pt>
    <dgm:pt modelId="{09DEBFA0-A21D-4BB1-8030-59C7F8F14A16}" type="pres">
      <dgm:prSet presAssocID="{959F25B3-03D4-4932-8386-34009281B325}" presName="rootText" presStyleLbl="node2" presStyleIdx="6" presStyleCnt="8" custScaleY="18336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E40DBF2-513B-4984-BAE4-15C27C2C9D11}" type="pres">
      <dgm:prSet presAssocID="{959F25B3-03D4-4932-8386-34009281B325}" presName="rootConnector" presStyleLbl="node2" presStyleIdx="6" presStyleCnt="8"/>
      <dgm:spPr/>
      <dgm:t>
        <a:bodyPr/>
        <a:lstStyle/>
        <a:p>
          <a:endParaRPr lang="ru-RU"/>
        </a:p>
      </dgm:t>
    </dgm:pt>
    <dgm:pt modelId="{433B8F18-1D4B-487A-AD67-85BCBA27FB79}" type="pres">
      <dgm:prSet presAssocID="{959F25B3-03D4-4932-8386-34009281B325}" presName="hierChild4" presStyleCnt="0"/>
      <dgm:spPr/>
    </dgm:pt>
    <dgm:pt modelId="{8CBB9FBA-93F6-4E35-90D4-850CA5A3DB40}" type="pres">
      <dgm:prSet presAssocID="{959F25B3-03D4-4932-8386-34009281B325}" presName="hierChild5" presStyleCnt="0"/>
      <dgm:spPr/>
    </dgm:pt>
    <dgm:pt modelId="{05ADF043-A2C6-44E8-A386-8298A5C7B572}" type="pres">
      <dgm:prSet presAssocID="{214DB0F0-EC4E-46D5-9EE3-75F3C232DF4C}" presName="Name37" presStyleLbl="parChTrans1D2" presStyleIdx="7" presStyleCnt="8"/>
      <dgm:spPr/>
      <dgm:t>
        <a:bodyPr/>
        <a:lstStyle/>
        <a:p>
          <a:endParaRPr lang="ru-RU"/>
        </a:p>
      </dgm:t>
    </dgm:pt>
    <dgm:pt modelId="{AF48A039-F550-485B-B4BF-293ADE2133D3}" type="pres">
      <dgm:prSet presAssocID="{C8D3B9B5-5CEF-4E94-9FC1-131F7C00BC85}" presName="hierRoot2" presStyleCnt="0">
        <dgm:presLayoutVars>
          <dgm:hierBranch val="init"/>
        </dgm:presLayoutVars>
      </dgm:prSet>
      <dgm:spPr/>
    </dgm:pt>
    <dgm:pt modelId="{B640274E-5EFA-49A3-B8D4-3356DF1817D4}" type="pres">
      <dgm:prSet presAssocID="{C8D3B9B5-5CEF-4E94-9FC1-131F7C00BC85}" presName="rootComposite" presStyleCnt="0"/>
      <dgm:spPr/>
    </dgm:pt>
    <dgm:pt modelId="{7777588C-B7FE-4921-83AF-F2E739C1BC4F}" type="pres">
      <dgm:prSet presAssocID="{C8D3B9B5-5CEF-4E94-9FC1-131F7C00BC85}" presName="rootText" presStyleLbl="node2" presStyleIdx="7" presStyleCnt="8" custScaleY="18336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514A8D-6445-481D-AB58-489CB9F7F74B}" type="pres">
      <dgm:prSet presAssocID="{C8D3B9B5-5CEF-4E94-9FC1-131F7C00BC85}" presName="rootConnector" presStyleLbl="node2" presStyleIdx="7" presStyleCnt="8"/>
      <dgm:spPr/>
      <dgm:t>
        <a:bodyPr/>
        <a:lstStyle/>
        <a:p>
          <a:endParaRPr lang="ru-RU"/>
        </a:p>
      </dgm:t>
    </dgm:pt>
    <dgm:pt modelId="{4A2450CB-7B26-4940-85C4-263616BC3120}" type="pres">
      <dgm:prSet presAssocID="{C8D3B9B5-5CEF-4E94-9FC1-131F7C00BC85}" presName="hierChild4" presStyleCnt="0"/>
      <dgm:spPr/>
    </dgm:pt>
    <dgm:pt modelId="{F30738EE-1DA7-4095-958A-C4C7790A89CA}" type="pres">
      <dgm:prSet presAssocID="{C8D3B9B5-5CEF-4E94-9FC1-131F7C00BC85}" presName="hierChild5" presStyleCnt="0"/>
      <dgm:spPr/>
    </dgm:pt>
    <dgm:pt modelId="{8CA22E96-3634-487D-B6B6-52380DB1E24D}" type="pres">
      <dgm:prSet presAssocID="{A46392BB-FFA5-4097-88F4-9D0E99777194}" presName="hierChild3" presStyleCnt="0"/>
      <dgm:spPr/>
    </dgm:pt>
  </dgm:ptLst>
  <dgm:cxnLst>
    <dgm:cxn modelId="{591F2FAD-7035-4406-821A-2EF64F668B96}" srcId="{A46392BB-FFA5-4097-88F4-9D0E99777194}" destId="{959F25B3-03D4-4932-8386-34009281B325}" srcOrd="6" destOrd="0" parTransId="{05553F6B-5168-4794-BD4A-3927631FBC2A}" sibTransId="{F6E96AA2-8043-46CF-ADED-405B6AB112DC}"/>
    <dgm:cxn modelId="{FF12BCDC-6024-4E99-8085-49C6F1C560D7}" type="presOf" srcId="{8C70D850-6263-493F-80FC-69FF4188BCBA}" destId="{728F7579-32CE-45A3-9093-CCEA7B06439F}" srcOrd="0" destOrd="0" presId="urn:microsoft.com/office/officeart/2005/8/layout/orgChart1"/>
    <dgm:cxn modelId="{B613094C-A68B-4E5D-A106-9A2605449B31}" type="presOf" srcId="{38D6EE03-CE91-48AC-A6E0-AEDA4BD59984}" destId="{F47D07DA-F4CB-491C-BF57-0533868595E5}" srcOrd="0" destOrd="0" presId="urn:microsoft.com/office/officeart/2005/8/layout/orgChart1"/>
    <dgm:cxn modelId="{DB765912-4F72-4496-9793-ECCCADD7A060}" type="presOf" srcId="{C8D3B9B5-5CEF-4E94-9FC1-131F7C00BC85}" destId="{7777588C-B7FE-4921-83AF-F2E739C1BC4F}" srcOrd="0" destOrd="0" presId="urn:microsoft.com/office/officeart/2005/8/layout/orgChart1"/>
    <dgm:cxn modelId="{3FE0A874-EFD4-49E9-858F-204AE3DEC3A2}" srcId="{A46392BB-FFA5-4097-88F4-9D0E99777194}" destId="{C8D3B9B5-5CEF-4E94-9FC1-131F7C00BC85}" srcOrd="7" destOrd="0" parTransId="{214DB0F0-EC4E-46D5-9EE3-75F3C232DF4C}" sibTransId="{302FCC75-3A75-44CD-BE44-086B62158DD3}"/>
    <dgm:cxn modelId="{53C6CB92-FEEA-4F70-B828-302F3EE22CD6}" type="presOf" srcId="{CC1FCB94-EB49-4ED9-A66A-EDA21A99A55F}" destId="{37E3371E-B3DC-474C-BF0B-264C4D092F38}" srcOrd="0" destOrd="0" presId="urn:microsoft.com/office/officeart/2005/8/layout/orgChart1"/>
    <dgm:cxn modelId="{2BC5473D-57AA-4FF7-92DC-C6A17D6807EA}" type="presOf" srcId="{DB3345AD-75C0-44CE-8949-37B2032EC3A4}" destId="{4C2EBD37-E475-44E9-A2B8-98B1726F1A3B}" srcOrd="0" destOrd="0" presId="urn:microsoft.com/office/officeart/2005/8/layout/orgChart1"/>
    <dgm:cxn modelId="{6331D3AF-0FC6-4C3D-94F0-0C6C76448F4B}" type="presOf" srcId="{D4159DE9-2E9D-4A07-8303-D646C213E31C}" destId="{88833A78-546E-4527-9C2F-25F1C87C4002}" srcOrd="0" destOrd="0" presId="urn:microsoft.com/office/officeart/2005/8/layout/orgChart1"/>
    <dgm:cxn modelId="{4E6852D3-E650-47D6-91CD-E3F156E87466}" type="presOf" srcId="{A46392BB-FFA5-4097-88F4-9D0E99777194}" destId="{75B8A625-3213-4246-83A2-FE31F26DCC61}" srcOrd="1" destOrd="0" presId="urn:microsoft.com/office/officeart/2005/8/layout/orgChart1"/>
    <dgm:cxn modelId="{A96E06F4-3096-4DAD-8764-430294AC4E98}" srcId="{38D6EE03-CE91-48AC-A6E0-AEDA4BD59984}" destId="{A46392BB-FFA5-4097-88F4-9D0E99777194}" srcOrd="0" destOrd="0" parTransId="{F9FDC4F9-81D2-4959-A396-9181DC0D872D}" sibTransId="{E7F4D49A-218A-4BA2-97A4-60FFCAABCA8B}"/>
    <dgm:cxn modelId="{B0C7DC8B-D37D-429D-A770-8BD97730E49D}" type="presOf" srcId="{E639061E-AF20-4742-8B40-4E28A1346031}" destId="{926F06B5-8B35-4D00-B0D2-2D54D87D14B9}" srcOrd="0" destOrd="0" presId="urn:microsoft.com/office/officeart/2005/8/layout/orgChart1"/>
    <dgm:cxn modelId="{EFF4C310-289C-4100-8863-2A1123399367}" type="presOf" srcId="{0A0406AE-425A-48C2-BC81-45722EAD624D}" destId="{D7BCB2B0-DB9D-4B28-B556-0505AA040FEC}" srcOrd="0" destOrd="0" presId="urn:microsoft.com/office/officeart/2005/8/layout/orgChart1"/>
    <dgm:cxn modelId="{FE14807B-C30D-4EA1-A204-0BDC581A634F}" srcId="{A46392BB-FFA5-4097-88F4-9D0E99777194}" destId="{614FBD53-6C36-4352-BFA4-EC79BBE8E7A8}" srcOrd="3" destOrd="0" parTransId="{DB3345AD-75C0-44CE-8949-37B2032EC3A4}" sibTransId="{522FDD6D-4AF9-4942-8B38-1597EB93F0D1}"/>
    <dgm:cxn modelId="{ABAE1562-EA68-47D5-8F65-AA84412C32B0}" type="presOf" srcId="{614FBD53-6C36-4352-BFA4-EC79BBE8E7A8}" destId="{9661A1BC-2526-49BD-95F8-B03556B5A186}" srcOrd="0" destOrd="0" presId="urn:microsoft.com/office/officeart/2005/8/layout/orgChart1"/>
    <dgm:cxn modelId="{EE106F95-263D-4CF9-857F-3BC0EC4D0C36}" type="presOf" srcId="{959F25B3-03D4-4932-8386-34009281B325}" destId="{EE40DBF2-513B-4984-BAE4-15C27C2C9D11}" srcOrd="1" destOrd="0" presId="urn:microsoft.com/office/officeart/2005/8/layout/orgChart1"/>
    <dgm:cxn modelId="{A0E701AA-B662-4FC9-BE4B-345D9D7DA622}" type="presOf" srcId="{A9235EED-9D53-4B8E-8EED-0C5592BE91DE}" destId="{3A361EFB-6C49-4470-AE29-3A82ED6F0A6E}" srcOrd="0" destOrd="0" presId="urn:microsoft.com/office/officeart/2005/8/layout/orgChart1"/>
    <dgm:cxn modelId="{659048A2-B56C-4D3A-9D47-8EF6DC39B43B}" type="presOf" srcId="{235423E2-A68A-460B-9EED-09C6C7385189}" destId="{2E2E8125-439F-4DBF-82DC-19C500E8034A}" srcOrd="0" destOrd="0" presId="urn:microsoft.com/office/officeart/2005/8/layout/orgChart1"/>
    <dgm:cxn modelId="{4391915E-971A-4893-942C-3DA72F405C84}" type="presOf" srcId="{0A0406AE-425A-48C2-BC81-45722EAD624D}" destId="{F25FF738-51B4-4FB1-95AB-C4D7D08D70FF}" srcOrd="1" destOrd="0" presId="urn:microsoft.com/office/officeart/2005/8/layout/orgChart1"/>
    <dgm:cxn modelId="{F77937B7-ED5C-447C-9C42-3B8D20CAFC50}" type="presOf" srcId="{235423E2-A68A-460B-9EED-09C6C7385189}" destId="{B59C48C2-0907-4C29-A68D-22B67DBDFB83}" srcOrd="1" destOrd="0" presId="urn:microsoft.com/office/officeart/2005/8/layout/orgChart1"/>
    <dgm:cxn modelId="{B661C197-7543-4CE4-832A-B20643F396D9}" type="presOf" srcId="{765A659E-718F-424F-B17F-146BD74858CC}" destId="{C15914CB-826E-48AB-BA72-2612755AF756}" srcOrd="0" destOrd="0" presId="urn:microsoft.com/office/officeart/2005/8/layout/orgChart1"/>
    <dgm:cxn modelId="{882EA2B7-AABC-4115-8291-BAAEE06E10D1}" type="presOf" srcId="{A46392BB-FFA5-4097-88F4-9D0E99777194}" destId="{746FED48-801C-4F6C-8598-618FA753E7B9}" srcOrd="0" destOrd="0" presId="urn:microsoft.com/office/officeart/2005/8/layout/orgChart1"/>
    <dgm:cxn modelId="{E5297BA5-B47B-45E2-8505-EFBE509F5C8A}" type="presOf" srcId="{214DB0F0-EC4E-46D5-9EE3-75F3C232DF4C}" destId="{05ADF043-A2C6-44E8-A386-8298A5C7B572}" srcOrd="0" destOrd="0" presId="urn:microsoft.com/office/officeart/2005/8/layout/orgChart1"/>
    <dgm:cxn modelId="{5B0453CA-EB1D-4194-AD70-CE2FA3F09781}" srcId="{A46392BB-FFA5-4097-88F4-9D0E99777194}" destId="{3EEF7080-A01F-468D-9946-F31AD1A05F90}" srcOrd="1" destOrd="0" parTransId="{8C70D850-6263-493F-80FC-69FF4188BCBA}" sibTransId="{D7714A3E-ACDA-450F-B611-EBA2F56BCDC2}"/>
    <dgm:cxn modelId="{72C396BC-63F6-46E2-878F-8B1840E5A62A}" type="presOf" srcId="{3EEF7080-A01F-468D-9946-F31AD1A05F90}" destId="{7D38A889-87BB-4375-BC63-683ADB5F211C}" srcOrd="1" destOrd="0" presId="urn:microsoft.com/office/officeart/2005/8/layout/orgChart1"/>
    <dgm:cxn modelId="{3C412AB0-6C6B-493A-A524-53A099D94FFF}" srcId="{A46392BB-FFA5-4097-88F4-9D0E99777194}" destId="{CC1FCB94-EB49-4ED9-A66A-EDA21A99A55F}" srcOrd="4" destOrd="0" parTransId="{A9235EED-9D53-4B8E-8EED-0C5592BE91DE}" sibTransId="{F01A29BA-B341-48E9-8FA6-B3B2E6F813F3}"/>
    <dgm:cxn modelId="{0262ECEA-92DD-4166-A380-283C7481F382}" type="presOf" srcId="{D4159DE9-2E9D-4A07-8303-D646C213E31C}" destId="{8FC4A864-DAD5-4489-BD8A-68561339137C}" srcOrd="1" destOrd="0" presId="urn:microsoft.com/office/officeart/2005/8/layout/orgChart1"/>
    <dgm:cxn modelId="{11AAC618-5C93-40CC-B5BA-86CA63537D53}" type="presOf" srcId="{959F25B3-03D4-4932-8386-34009281B325}" destId="{09DEBFA0-A21D-4BB1-8030-59C7F8F14A16}" srcOrd="0" destOrd="0" presId="urn:microsoft.com/office/officeart/2005/8/layout/orgChart1"/>
    <dgm:cxn modelId="{83C625BB-49FC-4BAE-8616-4A727914F651}" srcId="{A46392BB-FFA5-4097-88F4-9D0E99777194}" destId="{235423E2-A68A-460B-9EED-09C6C7385189}" srcOrd="0" destOrd="0" parTransId="{E639061E-AF20-4742-8B40-4E28A1346031}" sibTransId="{808F5CC4-2B5F-4AED-B001-4AE780875FC6}"/>
    <dgm:cxn modelId="{15286740-10E5-4C15-9877-3757C9A8F5FF}" type="presOf" srcId="{C8D3B9B5-5CEF-4E94-9FC1-131F7C00BC85}" destId="{C7514A8D-6445-481D-AB58-489CB9F7F74B}" srcOrd="1" destOrd="0" presId="urn:microsoft.com/office/officeart/2005/8/layout/orgChart1"/>
    <dgm:cxn modelId="{56804E26-BD8F-41FB-873C-A7A697AD5234}" srcId="{A46392BB-FFA5-4097-88F4-9D0E99777194}" destId="{0A0406AE-425A-48C2-BC81-45722EAD624D}" srcOrd="5" destOrd="0" parTransId="{A7777E1A-AD3B-49AB-B7A5-C1174FF9C2D3}" sibTransId="{5D2478EC-7A4A-4B7F-BC8E-8047E7752C87}"/>
    <dgm:cxn modelId="{57FDDC46-499E-4889-B67A-AC1F385B6A7C}" type="presOf" srcId="{3EEF7080-A01F-468D-9946-F31AD1A05F90}" destId="{5FD00A40-369D-4E7D-984E-C541F5BF3791}" srcOrd="0" destOrd="0" presId="urn:microsoft.com/office/officeart/2005/8/layout/orgChart1"/>
    <dgm:cxn modelId="{4C569F41-BC19-4E1A-986A-4718A8CB3CD3}" type="presOf" srcId="{CC1FCB94-EB49-4ED9-A66A-EDA21A99A55F}" destId="{0626C900-27C1-459B-9B8B-BF428D86E7F5}" srcOrd="1" destOrd="0" presId="urn:microsoft.com/office/officeart/2005/8/layout/orgChart1"/>
    <dgm:cxn modelId="{F0E8BB98-BEEB-488A-ADC9-C0CCCC4C6053}" type="presOf" srcId="{614FBD53-6C36-4352-BFA4-EC79BBE8E7A8}" destId="{D496F64D-DAAC-42B3-95D6-6F9FDBF7F815}" srcOrd="1" destOrd="0" presId="urn:microsoft.com/office/officeart/2005/8/layout/orgChart1"/>
    <dgm:cxn modelId="{EB51E868-368E-4C82-880C-9EF177961374}" type="presOf" srcId="{A7777E1A-AD3B-49AB-B7A5-C1174FF9C2D3}" destId="{0287BB9C-CD5D-4AE4-8D38-B4A6205D71D6}" srcOrd="0" destOrd="0" presId="urn:microsoft.com/office/officeart/2005/8/layout/orgChart1"/>
    <dgm:cxn modelId="{373BA1FE-FE34-4B9D-BF97-252F8F6B9D5B}" type="presOf" srcId="{05553F6B-5168-4794-BD4A-3927631FBC2A}" destId="{F60E77DF-D3C0-4425-A356-11789285E51C}" srcOrd="0" destOrd="0" presId="urn:microsoft.com/office/officeart/2005/8/layout/orgChart1"/>
    <dgm:cxn modelId="{67CC85E0-2016-4B19-A8F3-EB4DDC5C579C}" srcId="{A46392BB-FFA5-4097-88F4-9D0E99777194}" destId="{D4159DE9-2E9D-4A07-8303-D646C213E31C}" srcOrd="2" destOrd="0" parTransId="{765A659E-718F-424F-B17F-146BD74858CC}" sibTransId="{1951F078-8BDD-49B7-90F2-E7DCE5A5F744}"/>
    <dgm:cxn modelId="{EE214B61-93AB-418E-A595-2B83D19F8479}" type="presParOf" srcId="{F47D07DA-F4CB-491C-BF57-0533868595E5}" destId="{F3C5FE3B-6F18-4BB8-BB35-BDECC064F638}" srcOrd="0" destOrd="0" presId="urn:microsoft.com/office/officeart/2005/8/layout/orgChart1"/>
    <dgm:cxn modelId="{90865489-E370-4ECD-AD81-3749BEECC15B}" type="presParOf" srcId="{F3C5FE3B-6F18-4BB8-BB35-BDECC064F638}" destId="{109AC93D-26ED-4837-A980-9193FE7DF476}" srcOrd="0" destOrd="0" presId="urn:microsoft.com/office/officeart/2005/8/layout/orgChart1"/>
    <dgm:cxn modelId="{4A43D36C-48ED-40DD-9770-19349568AD4C}" type="presParOf" srcId="{109AC93D-26ED-4837-A980-9193FE7DF476}" destId="{746FED48-801C-4F6C-8598-618FA753E7B9}" srcOrd="0" destOrd="0" presId="urn:microsoft.com/office/officeart/2005/8/layout/orgChart1"/>
    <dgm:cxn modelId="{1D7E868A-CB01-4C47-A574-E7A7CA51A14A}" type="presParOf" srcId="{109AC93D-26ED-4837-A980-9193FE7DF476}" destId="{75B8A625-3213-4246-83A2-FE31F26DCC61}" srcOrd="1" destOrd="0" presId="urn:microsoft.com/office/officeart/2005/8/layout/orgChart1"/>
    <dgm:cxn modelId="{5F96FA2F-E4B1-412F-8F13-53D95F09656A}" type="presParOf" srcId="{F3C5FE3B-6F18-4BB8-BB35-BDECC064F638}" destId="{B5DD791E-AEF7-4EF8-A422-248B01536A3B}" srcOrd="1" destOrd="0" presId="urn:microsoft.com/office/officeart/2005/8/layout/orgChart1"/>
    <dgm:cxn modelId="{561AF8CE-5F5B-4E57-89F2-37EF07CEFC91}" type="presParOf" srcId="{B5DD791E-AEF7-4EF8-A422-248B01536A3B}" destId="{926F06B5-8B35-4D00-B0D2-2D54D87D14B9}" srcOrd="0" destOrd="0" presId="urn:microsoft.com/office/officeart/2005/8/layout/orgChart1"/>
    <dgm:cxn modelId="{0C01AC1A-FA4C-4A85-8850-5F773CE8230F}" type="presParOf" srcId="{B5DD791E-AEF7-4EF8-A422-248B01536A3B}" destId="{63B3E4B1-FA3A-4C5D-AC9A-F7CAAA8F4DA0}" srcOrd="1" destOrd="0" presId="urn:microsoft.com/office/officeart/2005/8/layout/orgChart1"/>
    <dgm:cxn modelId="{E1174C86-36C7-447A-98CD-53192920CEF4}" type="presParOf" srcId="{63B3E4B1-FA3A-4C5D-AC9A-F7CAAA8F4DA0}" destId="{D78AE90E-CA6D-42DA-A4D9-539F98EF434C}" srcOrd="0" destOrd="0" presId="urn:microsoft.com/office/officeart/2005/8/layout/orgChart1"/>
    <dgm:cxn modelId="{5D8BB542-BA28-482E-A3B4-1055DCA8F829}" type="presParOf" srcId="{D78AE90E-CA6D-42DA-A4D9-539F98EF434C}" destId="{2E2E8125-439F-4DBF-82DC-19C500E8034A}" srcOrd="0" destOrd="0" presId="urn:microsoft.com/office/officeart/2005/8/layout/orgChart1"/>
    <dgm:cxn modelId="{BF6508A0-00BC-4400-AEA3-793C5F9722DD}" type="presParOf" srcId="{D78AE90E-CA6D-42DA-A4D9-539F98EF434C}" destId="{B59C48C2-0907-4C29-A68D-22B67DBDFB83}" srcOrd="1" destOrd="0" presId="urn:microsoft.com/office/officeart/2005/8/layout/orgChart1"/>
    <dgm:cxn modelId="{39721D7B-CBAA-4C1B-AEDB-0034226B2DFF}" type="presParOf" srcId="{63B3E4B1-FA3A-4C5D-AC9A-F7CAAA8F4DA0}" destId="{6B67BEAF-E2A2-488E-990D-CD998FE7C04C}" srcOrd="1" destOrd="0" presId="urn:microsoft.com/office/officeart/2005/8/layout/orgChart1"/>
    <dgm:cxn modelId="{26F8881D-EE66-4CF8-990C-C5B46EA64F47}" type="presParOf" srcId="{63B3E4B1-FA3A-4C5D-AC9A-F7CAAA8F4DA0}" destId="{B79601CA-08AA-488F-B632-30D771331A4C}" srcOrd="2" destOrd="0" presId="urn:microsoft.com/office/officeart/2005/8/layout/orgChart1"/>
    <dgm:cxn modelId="{0E2826E6-19B8-4067-9FE9-3744BBF45489}" type="presParOf" srcId="{B5DD791E-AEF7-4EF8-A422-248B01536A3B}" destId="{728F7579-32CE-45A3-9093-CCEA7B06439F}" srcOrd="2" destOrd="0" presId="urn:microsoft.com/office/officeart/2005/8/layout/orgChart1"/>
    <dgm:cxn modelId="{2F34D854-750C-4092-A2DD-8EA928C8CF41}" type="presParOf" srcId="{B5DD791E-AEF7-4EF8-A422-248B01536A3B}" destId="{BF65BDBF-1DEB-4377-BB3C-06B949074B7C}" srcOrd="3" destOrd="0" presId="urn:microsoft.com/office/officeart/2005/8/layout/orgChart1"/>
    <dgm:cxn modelId="{29A8E796-2D65-4B40-8468-A6595B197912}" type="presParOf" srcId="{BF65BDBF-1DEB-4377-BB3C-06B949074B7C}" destId="{6D2672BB-C5F3-4D40-8932-74083BB038BD}" srcOrd="0" destOrd="0" presId="urn:microsoft.com/office/officeart/2005/8/layout/orgChart1"/>
    <dgm:cxn modelId="{E80D065D-609C-446E-83A1-67C225FCF7F1}" type="presParOf" srcId="{6D2672BB-C5F3-4D40-8932-74083BB038BD}" destId="{5FD00A40-369D-4E7D-984E-C541F5BF3791}" srcOrd="0" destOrd="0" presId="urn:microsoft.com/office/officeart/2005/8/layout/orgChart1"/>
    <dgm:cxn modelId="{16C6F022-768E-4113-B635-6FDC21A94B5F}" type="presParOf" srcId="{6D2672BB-C5F3-4D40-8932-74083BB038BD}" destId="{7D38A889-87BB-4375-BC63-683ADB5F211C}" srcOrd="1" destOrd="0" presId="urn:microsoft.com/office/officeart/2005/8/layout/orgChart1"/>
    <dgm:cxn modelId="{139EBF6F-7D8F-4A8D-AB18-A45727467556}" type="presParOf" srcId="{BF65BDBF-1DEB-4377-BB3C-06B949074B7C}" destId="{4BD13C37-3885-4805-B282-C0F04A39A794}" srcOrd="1" destOrd="0" presId="urn:microsoft.com/office/officeart/2005/8/layout/orgChart1"/>
    <dgm:cxn modelId="{B774D3FE-4659-4D16-87F8-B39AD56E00BE}" type="presParOf" srcId="{BF65BDBF-1DEB-4377-BB3C-06B949074B7C}" destId="{9BA29B13-3E03-4E55-B0DE-46A24C3001A7}" srcOrd="2" destOrd="0" presId="urn:microsoft.com/office/officeart/2005/8/layout/orgChart1"/>
    <dgm:cxn modelId="{08FE20D2-365E-4316-A458-A3833F5F46ED}" type="presParOf" srcId="{B5DD791E-AEF7-4EF8-A422-248B01536A3B}" destId="{C15914CB-826E-48AB-BA72-2612755AF756}" srcOrd="4" destOrd="0" presId="urn:microsoft.com/office/officeart/2005/8/layout/orgChart1"/>
    <dgm:cxn modelId="{338BA84A-169D-468D-B711-81E0C175CBA6}" type="presParOf" srcId="{B5DD791E-AEF7-4EF8-A422-248B01536A3B}" destId="{EE13BC2A-D246-4C68-A9B7-872415E22BC0}" srcOrd="5" destOrd="0" presId="urn:microsoft.com/office/officeart/2005/8/layout/orgChart1"/>
    <dgm:cxn modelId="{0C3F573D-053B-4CEF-9503-3A51039D4E58}" type="presParOf" srcId="{EE13BC2A-D246-4C68-A9B7-872415E22BC0}" destId="{673F7CF8-7B48-4056-ADBF-B2877D77D163}" srcOrd="0" destOrd="0" presId="urn:microsoft.com/office/officeart/2005/8/layout/orgChart1"/>
    <dgm:cxn modelId="{B49F9E7A-DA1E-4268-BAD2-87CCD4F45090}" type="presParOf" srcId="{673F7CF8-7B48-4056-ADBF-B2877D77D163}" destId="{88833A78-546E-4527-9C2F-25F1C87C4002}" srcOrd="0" destOrd="0" presId="urn:microsoft.com/office/officeart/2005/8/layout/orgChart1"/>
    <dgm:cxn modelId="{E82B07AB-7E9F-407D-8FB1-0AE98D5D21A3}" type="presParOf" srcId="{673F7CF8-7B48-4056-ADBF-B2877D77D163}" destId="{8FC4A864-DAD5-4489-BD8A-68561339137C}" srcOrd="1" destOrd="0" presId="urn:microsoft.com/office/officeart/2005/8/layout/orgChart1"/>
    <dgm:cxn modelId="{9C524200-FC77-465B-83C7-5AD33DADE6ED}" type="presParOf" srcId="{EE13BC2A-D246-4C68-A9B7-872415E22BC0}" destId="{99E23ABB-BC24-47C9-B4E9-E06C8E6DBA93}" srcOrd="1" destOrd="0" presId="urn:microsoft.com/office/officeart/2005/8/layout/orgChart1"/>
    <dgm:cxn modelId="{8712F046-D7B7-457F-89DC-A3880DB3A93E}" type="presParOf" srcId="{EE13BC2A-D246-4C68-A9B7-872415E22BC0}" destId="{F39BD5BA-AB18-4D4B-96A2-68C8796676C0}" srcOrd="2" destOrd="0" presId="urn:microsoft.com/office/officeart/2005/8/layout/orgChart1"/>
    <dgm:cxn modelId="{54B64269-498B-45CA-BDB7-7D0B5686693E}" type="presParOf" srcId="{B5DD791E-AEF7-4EF8-A422-248B01536A3B}" destId="{4C2EBD37-E475-44E9-A2B8-98B1726F1A3B}" srcOrd="6" destOrd="0" presId="urn:microsoft.com/office/officeart/2005/8/layout/orgChart1"/>
    <dgm:cxn modelId="{9303D582-C9D9-43A4-BDFD-E968225C65D9}" type="presParOf" srcId="{B5DD791E-AEF7-4EF8-A422-248B01536A3B}" destId="{7FFC7C2E-B2EB-483E-B512-563B2AB85F04}" srcOrd="7" destOrd="0" presId="urn:microsoft.com/office/officeart/2005/8/layout/orgChart1"/>
    <dgm:cxn modelId="{9E10824E-F0CF-4463-B085-BED8D4E5EC5A}" type="presParOf" srcId="{7FFC7C2E-B2EB-483E-B512-563B2AB85F04}" destId="{AA9FB3C9-8220-4C82-A790-5B2987A9E196}" srcOrd="0" destOrd="0" presId="urn:microsoft.com/office/officeart/2005/8/layout/orgChart1"/>
    <dgm:cxn modelId="{226CC61B-F889-4B42-83A1-67CDBA2D69DB}" type="presParOf" srcId="{AA9FB3C9-8220-4C82-A790-5B2987A9E196}" destId="{9661A1BC-2526-49BD-95F8-B03556B5A186}" srcOrd="0" destOrd="0" presId="urn:microsoft.com/office/officeart/2005/8/layout/orgChart1"/>
    <dgm:cxn modelId="{7478CE33-C61F-4BE9-A17B-3645D5CB618C}" type="presParOf" srcId="{AA9FB3C9-8220-4C82-A790-5B2987A9E196}" destId="{D496F64D-DAAC-42B3-95D6-6F9FDBF7F815}" srcOrd="1" destOrd="0" presId="urn:microsoft.com/office/officeart/2005/8/layout/orgChart1"/>
    <dgm:cxn modelId="{F2BB9B04-E2B7-44BA-9C58-9AB6FC449CB3}" type="presParOf" srcId="{7FFC7C2E-B2EB-483E-B512-563B2AB85F04}" destId="{8394B45C-5D1C-4E18-B1B0-B186972F39F3}" srcOrd="1" destOrd="0" presId="urn:microsoft.com/office/officeart/2005/8/layout/orgChart1"/>
    <dgm:cxn modelId="{14AD3C14-6829-4DA1-B0EB-98F523DE9293}" type="presParOf" srcId="{7FFC7C2E-B2EB-483E-B512-563B2AB85F04}" destId="{5A4A8A3A-3F81-4E1C-A8BF-738D5A78363D}" srcOrd="2" destOrd="0" presId="urn:microsoft.com/office/officeart/2005/8/layout/orgChart1"/>
    <dgm:cxn modelId="{8AA4DD80-33D4-4C90-9BEF-A5F1B9648E88}" type="presParOf" srcId="{B5DD791E-AEF7-4EF8-A422-248B01536A3B}" destId="{3A361EFB-6C49-4470-AE29-3A82ED6F0A6E}" srcOrd="8" destOrd="0" presId="urn:microsoft.com/office/officeart/2005/8/layout/orgChart1"/>
    <dgm:cxn modelId="{73E60F91-B95D-4659-80A1-0492726045A6}" type="presParOf" srcId="{B5DD791E-AEF7-4EF8-A422-248B01536A3B}" destId="{47EBDAFA-0D32-462C-B767-D831B89353B8}" srcOrd="9" destOrd="0" presId="urn:microsoft.com/office/officeart/2005/8/layout/orgChart1"/>
    <dgm:cxn modelId="{FFEF023F-C09D-4312-AB92-17EE24DA641D}" type="presParOf" srcId="{47EBDAFA-0D32-462C-B767-D831B89353B8}" destId="{75C22B97-129E-4887-9897-0B9E4B5844E8}" srcOrd="0" destOrd="0" presId="urn:microsoft.com/office/officeart/2005/8/layout/orgChart1"/>
    <dgm:cxn modelId="{6526E567-578D-4753-943B-A1B9E212EA03}" type="presParOf" srcId="{75C22B97-129E-4887-9897-0B9E4B5844E8}" destId="{37E3371E-B3DC-474C-BF0B-264C4D092F38}" srcOrd="0" destOrd="0" presId="urn:microsoft.com/office/officeart/2005/8/layout/orgChart1"/>
    <dgm:cxn modelId="{B47BD79F-056F-46E6-9F77-AA351BEB33C9}" type="presParOf" srcId="{75C22B97-129E-4887-9897-0B9E4B5844E8}" destId="{0626C900-27C1-459B-9B8B-BF428D86E7F5}" srcOrd="1" destOrd="0" presId="urn:microsoft.com/office/officeart/2005/8/layout/orgChart1"/>
    <dgm:cxn modelId="{B825FC72-CD07-4B2B-8968-2926A7CC1D7E}" type="presParOf" srcId="{47EBDAFA-0D32-462C-B767-D831B89353B8}" destId="{418018CB-29BF-486C-992E-90BC1F20AD38}" srcOrd="1" destOrd="0" presId="urn:microsoft.com/office/officeart/2005/8/layout/orgChart1"/>
    <dgm:cxn modelId="{E7DBC9BC-15EE-49CC-9802-E0AE2197D55C}" type="presParOf" srcId="{47EBDAFA-0D32-462C-B767-D831B89353B8}" destId="{900E6D96-5962-4440-B317-4DE0920F498F}" srcOrd="2" destOrd="0" presId="urn:microsoft.com/office/officeart/2005/8/layout/orgChart1"/>
    <dgm:cxn modelId="{94C8347C-6CC3-43AB-885B-60C92C39FA2E}" type="presParOf" srcId="{B5DD791E-AEF7-4EF8-A422-248B01536A3B}" destId="{0287BB9C-CD5D-4AE4-8D38-B4A6205D71D6}" srcOrd="10" destOrd="0" presId="urn:microsoft.com/office/officeart/2005/8/layout/orgChart1"/>
    <dgm:cxn modelId="{929B71DF-826C-4D9C-988B-0CB4727F83FC}" type="presParOf" srcId="{B5DD791E-AEF7-4EF8-A422-248B01536A3B}" destId="{22251B92-386E-4487-9D9A-DDFA4C168F49}" srcOrd="11" destOrd="0" presId="urn:microsoft.com/office/officeart/2005/8/layout/orgChart1"/>
    <dgm:cxn modelId="{5D16F9BB-5635-438A-AFCC-4F19BF103845}" type="presParOf" srcId="{22251B92-386E-4487-9D9A-DDFA4C168F49}" destId="{7E1F22FB-F613-4A78-99EF-4B9462667F79}" srcOrd="0" destOrd="0" presId="urn:microsoft.com/office/officeart/2005/8/layout/orgChart1"/>
    <dgm:cxn modelId="{83855004-6A0F-44A5-95A7-C291E5A07F84}" type="presParOf" srcId="{7E1F22FB-F613-4A78-99EF-4B9462667F79}" destId="{D7BCB2B0-DB9D-4B28-B556-0505AA040FEC}" srcOrd="0" destOrd="0" presId="urn:microsoft.com/office/officeart/2005/8/layout/orgChart1"/>
    <dgm:cxn modelId="{409BB102-619A-430F-8596-E7521262DB66}" type="presParOf" srcId="{7E1F22FB-F613-4A78-99EF-4B9462667F79}" destId="{F25FF738-51B4-4FB1-95AB-C4D7D08D70FF}" srcOrd="1" destOrd="0" presId="urn:microsoft.com/office/officeart/2005/8/layout/orgChart1"/>
    <dgm:cxn modelId="{5579BA05-D4C6-48B7-AC1B-81AD13A00B25}" type="presParOf" srcId="{22251B92-386E-4487-9D9A-DDFA4C168F49}" destId="{03D7E1B8-0347-4877-BD3F-79C69729A435}" srcOrd="1" destOrd="0" presId="urn:microsoft.com/office/officeart/2005/8/layout/orgChart1"/>
    <dgm:cxn modelId="{F55FD755-34AF-4A6B-BEDE-8567E207D4AD}" type="presParOf" srcId="{22251B92-386E-4487-9D9A-DDFA4C168F49}" destId="{E4725C62-0DC8-43B6-A5D5-238319717027}" srcOrd="2" destOrd="0" presId="urn:microsoft.com/office/officeart/2005/8/layout/orgChart1"/>
    <dgm:cxn modelId="{793995B2-E6E6-45D0-8D2B-8A0B6E62A7AE}" type="presParOf" srcId="{B5DD791E-AEF7-4EF8-A422-248B01536A3B}" destId="{F60E77DF-D3C0-4425-A356-11789285E51C}" srcOrd="12" destOrd="0" presId="urn:microsoft.com/office/officeart/2005/8/layout/orgChart1"/>
    <dgm:cxn modelId="{C6B736C6-E862-4410-B019-1B570F244A8F}" type="presParOf" srcId="{B5DD791E-AEF7-4EF8-A422-248B01536A3B}" destId="{5E12447E-76D2-4535-9BF7-561BA663CBDD}" srcOrd="13" destOrd="0" presId="urn:microsoft.com/office/officeart/2005/8/layout/orgChart1"/>
    <dgm:cxn modelId="{5155840E-F27A-4136-91D4-BE9CE01971E8}" type="presParOf" srcId="{5E12447E-76D2-4535-9BF7-561BA663CBDD}" destId="{D6790726-FF16-4907-A418-3B2A1068A46D}" srcOrd="0" destOrd="0" presId="urn:microsoft.com/office/officeart/2005/8/layout/orgChart1"/>
    <dgm:cxn modelId="{F58439D7-2407-423E-8FAE-F653EC39941D}" type="presParOf" srcId="{D6790726-FF16-4907-A418-3B2A1068A46D}" destId="{09DEBFA0-A21D-4BB1-8030-59C7F8F14A16}" srcOrd="0" destOrd="0" presId="urn:microsoft.com/office/officeart/2005/8/layout/orgChart1"/>
    <dgm:cxn modelId="{6361FADC-C61D-4240-8C2E-8B3400301B18}" type="presParOf" srcId="{D6790726-FF16-4907-A418-3B2A1068A46D}" destId="{EE40DBF2-513B-4984-BAE4-15C27C2C9D11}" srcOrd="1" destOrd="0" presId="urn:microsoft.com/office/officeart/2005/8/layout/orgChart1"/>
    <dgm:cxn modelId="{2F2DCE1C-6209-4F42-82E7-EC6DE027CE7D}" type="presParOf" srcId="{5E12447E-76D2-4535-9BF7-561BA663CBDD}" destId="{433B8F18-1D4B-487A-AD67-85BCBA27FB79}" srcOrd="1" destOrd="0" presId="urn:microsoft.com/office/officeart/2005/8/layout/orgChart1"/>
    <dgm:cxn modelId="{FAAAD451-CB8C-4D54-9BA2-BC02CA999460}" type="presParOf" srcId="{5E12447E-76D2-4535-9BF7-561BA663CBDD}" destId="{8CBB9FBA-93F6-4E35-90D4-850CA5A3DB40}" srcOrd="2" destOrd="0" presId="urn:microsoft.com/office/officeart/2005/8/layout/orgChart1"/>
    <dgm:cxn modelId="{563734CF-C452-49F2-B38B-099B0FD56166}" type="presParOf" srcId="{B5DD791E-AEF7-4EF8-A422-248B01536A3B}" destId="{05ADF043-A2C6-44E8-A386-8298A5C7B572}" srcOrd="14" destOrd="0" presId="urn:microsoft.com/office/officeart/2005/8/layout/orgChart1"/>
    <dgm:cxn modelId="{F3474FE2-85FA-48B5-8A82-E166E4FABE6A}" type="presParOf" srcId="{B5DD791E-AEF7-4EF8-A422-248B01536A3B}" destId="{AF48A039-F550-485B-B4BF-293ADE2133D3}" srcOrd="15" destOrd="0" presId="urn:microsoft.com/office/officeart/2005/8/layout/orgChart1"/>
    <dgm:cxn modelId="{EECBB831-7FA3-4906-B8F2-66E4F644850A}" type="presParOf" srcId="{AF48A039-F550-485B-B4BF-293ADE2133D3}" destId="{B640274E-5EFA-49A3-B8D4-3356DF1817D4}" srcOrd="0" destOrd="0" presId="urn:microsoft.com/office/officeart/2005/8/layout/orgChart1"/>
    <dgm:cxn modelId="{E5026E19-37CE-4590-8D20-E49326F58885}" type="presParOf" srcId="{B640274E-5EFA-49A3-B8D4-3356DF1817D4}" destId="{7777588C-B7FE-4921-83AF-F2E739C1BC4F}" srcOrd="0" destOrd="0" presId="urn:microsoft.com/office/officeart/2005/8/layout/orgChart1"/>
    <dgm:cxn modelId="{048781C8-D138-41F1-952E-4A3BBF4B95C6}" type="presParOf" srcId="{B640274E-5EFA-49A3-B8D4-3356DF1817D4}" destId="{C7514A8D-6445-481D-AB58-489CB9F7F74B}" srcOrd="1" destOrd="0" presId="urn:microsoft.com/office/officeart/2005/8/layout/orgChart1"/>
    <dgm:cxn modelId="{0CC4A6DC-3956-4A36-A5FF-7DA2481F96F3}" type="presParOf" srcId="{AF48A039-F550-485B-B4BF-293ADE2133D3}" destId="{4A2450CB-7B26-4940-85C4-263616BC3120}" srcOrd="1" destOrd="0" presId="urn:microsoft.com/office/officeart/2005/8/layout/orgChart1"/>
    <dgm:cxn modelId="{1E4D23BB-4E77-4DE0-9B4E-5937180716A9}" type="presParOf" srcId="{AF48A039-F550-485B-B4BF-293ADE2133D3}" destId="{F30738EE-1DA7-4095-958A-C4C7790A89CA}" srcOrd="2" destOrd="0" presId="urn:microsoft.com/office/officeart/2005/8/layout/orgChart1"/>
    <dgm:cxn modelId="{0D9915EB-CF68-4D3A-9063-089A50C16DFA}" type="presParOf" srcId="{F3C5FE3B-6F18-4BB8-BB35-BDECC064F638}" destId="{8CA22E96-3634-487D-B6B6-52380DB1E24D}" srcOrd="2" destOrd="0" presId="urn:microsoft.com/office/officeart/2005/8/layout/orgChart1"/>
  </dgm:cxnLst>
  <dgm:bg>
    <a:noFill/>
    <a:effectLst>
      <a:outerShdw blurRad="50800" dist="50800" dir="5400000" algn="ctr" rotWithShape="0">
        <a:srgbClr val="92D050"/>
      </a:outerShdw>
    </a:effectLst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FB25B1-DC99-4276-BA30-0CAD6B66890C}" type="doc">
      <dgm:prSet loTypeId="urn:microsoft.com/office/officeart/2005/8/layout/orgChart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1FC4734C-A7D5-449C-8A95-E909B992E60D}">
      <dgm:prSet phldrT="[Text]" custT="1"/>
      <dgm:spPr>
        <a:ln>
          <a:noFill/>
        </a:ln>
      </dgm:spPr>
      <dgm:t>
        <a:bodyPr/>
        <a:lstStyle/>
        <a:p>
          <a:r>
            <a:rPr lang="ru-RU" sz="450" b="1" spc="0" smtClean="0">
              <a:latin typeface="Century Gothic" panose="020B0502020202020204" pitchFamily="34" charset="0"/>
              <a:cs typeface="Arial" panose="020B0604020202020204" pitchFamily="34" charset="0"/>
            </a:rPr>
            <a:t>Директор</a:t>
          </a:r>
          <a:endParaRPr lang="ru-RU" sz="450" b="1" spc="0" dirty="0"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875B81DB-9250-4EED-8C7E-00326AD51F5D}" type="parTrans" cxnId="{5FCEC8B7-C5D4-4A90-9812-6B4E99B76D02}">
      <dgm:prSet/>
      <dgm:spPr/>
      <dgm:t>
        <a:bodyPr/>
        <a:lstStyle/>
        <a:p>
          <a:endParaRPr lang="ru-RU" sz="400" spc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31BC09-3187-484E-AA45-6D24F08C0E7A}" type="sibTrans" cxnId="{5FCEC8B7-C5D4-4A90-9812-6B4E99B76D02}">
      <dgm:prSet/>
      <dgm:spPr/>
      <dgm:t>
        <a:bodyPr/>
        <a:lstStyle/>
        <a:p>
          <a:endParaRPr lang="ru-RU" sz="400" spc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81A81C-BEEC-444F-9669-2FDFAA1CD712}" type="asst">
      <dgm:prSet custT="1"/>
      <dgm:spPr>
        <a:ln>
          <a:noFill/>
        </a:ln>
      </dgm:spPr>
      <dgm:t>
        <a:bodyPr/>
        <a:lstStyle/>
        <a:p>
          <a:r>
            <a:rPr lang="ru-RU" sz="450" b="1" i="0" u="none" spc="0" dirty="0" smtClean="0">
              <a:latin typeface="Century Gothic" panose="020B0502020202020204" pitchFamily="34" charset="0"/>
              <a:cs typeface="Arial" panose="020B0604020202020204" pitchFamily="34" charset="0"/>
            </a:rPr>
            <a:t>Научный совет</a:t>
          </a:r>
          <a:endParaRPr lang="en-US" sz="450" b="1" spc="0" dirty="0"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42BC0A84-D8F9-43E5-B4D3-A1A5D4DE2830}" type="parTrans" cxnId="{8C6EDCE0-286F-4D59-9B3A-2C4C1812348F}">
      <dgm:prSet/>
      <dgm:spPr/>
      <dgm:t>
        <a:bodyPr/>
        <a:lstStyle/>
        <a:p>
          <a:endParaRPr lang="en-US" sz="400" spc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1D79F3-514E-4CBF-AFB1-9F913BE166C5}" type="sibTrans" cxnId="{8C6EDCE0-286F-4D59-9B3A-2C4C1812348F}">
      <dgm:prSet/>
      <dgm:spPr/>
      <dgm:t>
        <a:bodyPr/>
        <a:lstStyle/>
        <a:p>
          <a:endParaRPr lang="en-US" sz="400" spc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FC8419-1EAE-4EB9-ABD8-2B2964403B07}">
      <dgm:prSet phldrT="[Text]" custT="1"/>
      <dgm:spPr>
        <a:ln>
          <a:noFill/>
        </a:ln>
      </dgm:spPr>
      <dgm:t>
        <a:bodyPr/>
        <a:lstStyle/>
        <a:p>
          <a:r>
            <a:rPr lang="ru-RU" sz="450" b="1" spc="0" dirty="0" smtClean="0">
              <a:latin typeface="Century Gothic" panose="020B0502020202020204" pitchFamily="34" charset="0"/>
              <a:cs typeface="Arial" panose="020B0604020202020204" pitchFamily="34" charset="0"/>
            </a:rPr>
            <a:t>Главный инженер – первый заместитель директора</a:t>
          </a:r>
          <a:endParaRPr lang="ru-RU" sz="450" b="1" spc="0" dirty="0"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BFDC69E3-1DFE-409C-8695-3AE12BDC56BE}" type="parTrans" cxnId="{A98590E6-DFF4-4EF3-8924-E30DDA07E55A}">
      <dgm:prSet/>
      <dgm:spPr/>
      <dgm:t>
        <a:bodyPr/>
        <a:lstStyle/>
        <a:p>
          <a:endParaRPr lang="en-US" sz="400" spc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16D0E0-EB5A-41C2-9F8B-778FC684B896}" type="sibTrans" cxnId="{A98590E6-DFF4-4EF3-8924-E30DDA07E55A}">
      <dgm:prSet/>
      <dgm:spPr/>
      <dgm:t>
        <a:bodyPr/>
        <a:lstStyle/>
        <a:p>
          <a:endParaRPr lang="en-US" sz="400" spc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1E46E1-C2C4-42FC-A92F-461E655FBE8B}">
      <dgm:prSet custT="1"/>
      <dgm:spPr/>
      <dgm:t>
        <a:bodyPr/>
        <a:lstStyle/>
        <a:p>
          <a:r>
            <a:rPr lang="ru-RU" sz="400" spc="0" dirty="0" smtClean="0">
              <a:latin typeface="Arial" panose="020B0604020202020204" pitchFamily="34" charset="0"/>
              <a:cs typeface="Arial" panose="020B0604020202020204" pitchFamily="34" charset="0"/>
            </a:rPr>
            <a:t>Лаборатория стационарных глубоководных платформ</a:t>
          </a:r>
          <a:endParaRPr lang="ru-RU" sz="400" spc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98E1D9-EED3-4586-9230-8AAA5F2F2010}" type="parTrans" cxnId="{5FC8B767-0FAF-4359-8F72-6BB837131BEA}">
      <dgm:prSet/>
      <dgm:spPr/>
      <dgm:t>
        <a:bodyPr/>
        <a:lstStyle/>
        <a:p>
          <a:endParaRPr lang="en-US" sz="400" spc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891995-9DBC-4775-97BF-97A58CDCF3FA}" type="sibTrans" cxnId="{5FC8B767-0FAF-4359-8F72-6BB837131BEA}">
      <dgm:prSet/>
      <dgm:spPr/>
      <dgm:t>
        <a:bodyPr/>
        <a:lstStyle/>
        <a:p>
          <a:endParaRPr lang="en-US" sz="400" spc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018E9E-C881-4797-9917-D98A08D76D28}">
      <dgm:prSet custT="1"/>
      <dgm:spPr/>
      <dgm:t>
        <a:bodyPr/>
        <a:lstStyle/>
        <a:p>
          <a:r>
            <a:rPr lang="ru-RU" sz="400" spc="0" dirty="0" smtClean="0">
              <a:latin typeface="Arial" panose="020B0604020202020204" pitchFamily="34" charset="0"/>
              <a:cs typeface="Arial" panose="020B0604020202020204" pitchFamily="34" charset="0"/>
            </a:rPr>
            <a:t>Отдел морских платформ</a:t>
          </a:r>
          <a:endParaRPr lang="ru-RU" sz="400" spc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3EF272-B09D-4FA3-91E3-863C0A27528A}" type="parTrans" cxnId="{5E8410DD-2C38-4EAD-9A1C-F71D0C7F6B7F}">
      <dgm:prSet/>
      <dgm:spPr/>
      <dgm:t>
        <a:bodyPr/>
        <a:lstStyle/>
        <a:p>
          <a:endParaRPr lang="en-US" sz="400" spc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3A4054-FADF-4E68-9F12-C95A6020D72C}" type="sibTrans" cxnId="{5E8410DD-2C38-4EAD-9A1C-F71D0C7F6B7F}">
      <dgm:prSet/>
      <dgm:spPr/>
      <dgm:t>
        <a:bodyPr/>
        <a:lstStyle/>
        <a:p>
          <a:endParaRPr lang="en-US" sz="400" spc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BA2C80-BC1C-481D-95FB-3F88849218D3}">
      <dgm:prSet custT="1"/>
      <dgm:spPr/>
      <dgm:t>
        <a:bodyPr/>
        <a:lstStyle/>
        <a:p>
          <a:r>
            <a:rPr lang="ru-RU" sz="400" spc="0" dirty="0" smtClean="0">
              <a:latin typeface="Arial" panose="020B0604020202020204" pitchFamily="34" charset="0"/>
              <a:cs typeface="Arial" panose="020B0604020202020204" pitchFamily="34" charset="0"/>
            </a:rPr>
            <a:t>Отдел морских эстакад</a:t>
          </a:r>
          <a:endParaRPr lang="ru-RU" sz="400" spc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C41B22-271F-4E0F-A9F8-086106EB3B50}" type="parTrans" cxnId="{F581D7DB-25D0-47B6-981A-74616B0A52D5}">
      <dgm:prSet/>
      <dgm:spPr/>
      <dgm:t>
        <a:bodyPr/>
        <a:lstStyle/>
        <a:p>
          <a:endParaRPr lang="en-US" sz="400" spc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5F6A95-3158-43BB-8C5E-C43EAD8130F0}" type="sibTrans" cxnId="{F581D7DB-25D0-47B6-981A-74616B0A52D5}">
      <dgm:prSet/>
      <dgm:spPr/>
      <dgm:t>
        <a:bodyPr/>
        <a:lstStyle/>
        <a:p>
          <a:endParaRPr lang="en-US" sz="400" spc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20C41B-18E1-41BC-BA07-9CF154311046}">
      <dgm:prSet custT="1"/>
      <dgm:spPr/>
      <dgm:t>
        <a:bodyPr/>
        <a:lstStyle/>
        <a:p>
          <a:r>
            <a:rPr lang="ru-RU" sz="400" spc="0" dirty="0" smtClean="0">
              <a:latin typeface="Arial" panose="020B0604020202020204" pitchFamily="34" charset="0"/>
              <a:cs typeface="Arial" panose="020B0604020202020204" pitchFamily="34" charset="0"/>
            </a:rPr>
            <a:t>Отдел организации работ и смет</a:t>
          </a:r>
          <a:endParaRPr lang="ru-RU" sz="400" spc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94F298-6CB3-4F8F-9F90-85DE1F115869}" type="parTrans" cxnId="{E4CC03F9-5D4C-4C59-B5FB-6FB6402A679F}">
      <dgm:prSet/>
      <dgm:spPr/>
      <dgm:t>
        <a:bodyPr/>
        <a:lstStyle/>
        <a:p>
          <a:endParaRPr lang="en-US" sz="400" spc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7B3D26-D2A4-4B2C-B3A5-75A187613437}" type="sibTrans" cxnId="{E4CC03F9-5D4C-4C59-B5FB-6FB6402A679F}">
      <dgm:prSet/>
      <dgm:spPr/>
      <dgm:t>
        <a:bodyPr/>
        <a:lstStyle/>
        <a:p>
          <a:endParaRPr lang="en-US" sz="400" spc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12DD7C-C692-4960-849A-1834ADDE4991}">
      <dgm:prSet custT="1"/>
      <dgm:spPr/>
      <dgm:t>
        <a:bodyPr/>
        <a:lstStyle/>
        <a:p>
          <a:r>
            <a:rPr lang="ru-RU" sz="400" spc="0" dirty="0" smtClean="0">
              <a:latin typeface="Arial" panose="020B0604020202020204" pitchFamily="34" charset="0"/>
              <a:cs typeface="Arial" panose="020B0604020202020204" pitchFamily="34" charset="0"/>
            </a:rPr>
            <a:t>Отдел проектирования промышленных объектов</a:t>
          </a:r>
          <a:endParaRPr lang="ru-RU" sz="400" spc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80335C-4673-4667-A08A-4EF4080D30C3}" type="parTrans" cxnId="{B32E4C7B-6C91-4BF8-B02B-D8CDD3D276FD}">
      <dgm:prSet/>
      <dgm:spPr/>
      <dgm:t>
        <a:bodyPr/>
        <a:lstStyle/>
        <a:p>
          <a:endParaRPr lang="en-US" sz="400" spc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7CB56C-6AED-4CD4-9F0A-AC437EB4ACCB}" type="sibTrans" cxnId="{B32E4C7B-6C91-4BF8-B02B-D8CDD3D276FD}">
      <dgm:prSet/>
      <dgm:spPr/>
      <dgm:t>
        <a:bodyPr/>
        <a:lstStyle/>
        <a:p>
          <a:endParaRPr lang="en-US" sz="400" spc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620AC7-6B74-4B34-96B3-B8458472131D}">
      <dgm:prSet custT="1"/>
      <dgm:spPr/>
      <dgm:t>
        <a:bodyPr/>
        <a:lstStyle/>
        <a:p>
          <a:r>
            <a:rPr lang="ru-RU" sz="400" spc="0" dirty="0" smtClean="0">
              <a:latin typeface="Arial" panose="020B0604020202020204" pitchFamily="34" charset="0"/>
              <a:cs typeface="Arial" panose="020B0604020202020204" pitchFamily="34" charset="0"/>
            </a:rPr>
            <a:t>Архитектурно-строительный отдел</a:t>
          </a:r>
          <a:endParaRPr lang="ru-RU" sz="400" spc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668ADF-A21B-4660-8925-8C0B33CEBECD}" type="parTrans" cxnId="{3679598A-51C6-45A0-AE3A-7F06748504FB}">
      <dgm:prSet/>
      <dgm:spPr/>
      <dgm:t>
        <a:bodyPr/>
        <a:lstStyle/>
        <a:p>
          <a:endParaRPr lang="en-US" sz="400" spc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E2629B-A0FF-431F-BC1C-E3510C89AA4C}" type="sibTrans" cxnId="{3679598A-51C6-45A0-AE3A-7F06748504FB}">
      <dgm:prSet/>
      <dgm:spPr/>
      <dgm:t>
        <a:bodyPr/>
        <a:lstStyle/>
        <a:p>
          <a:endParaRPr lang="en-US" sz="400" spc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A5643C-D03A-4253-B848-4D63C76EAF7D}">
      <dgm:prSet custT="1"/>
      <dgm:spPr/>
      <dgm:t>
        <a:bodyPr/>
        <a:lstStyle/>
        <a:p>
          <a:r>
            <a:rPr lang="ru-RU" sz="400" spc="0" dirty="0" smtClean="0">
              <a:latin typeface="Arial" panose="020B0604020202020204" pitchFamily="34" charset="0"/>
              <a:cs typeface="Arial" panose="020B0604020202020204" pitchFamily="34" charset="0"/>
            </a:rPr>
            <a:t>Инженерно-изыскательный отдел</a:t>
          </a:r>
          <a:endParaRPr lang="ru-RU" sz="400" spc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753351-BE00-4042-9047-4B9E13030ABA}" type="parTrans" cxnId="{1CA0B4D2-F16D-4561-A0A9-610A26F82986}">
      <dgm:prSet/>
      <dgm:spPr/>
      <dgm:t>
        <a:bodyPr/>
        <a:lstStyle/>
        <a:p>
          <a:endParaRPr lang="en-US" sz="400" spc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771007-77EA-41BE-8DD1-D3E466F18EC5}" type="sibTrans" cxnId="{1CA0B4D2-F16D-4561-A0A9-610A26F82986}">
      <dgm:prSet/>
      <dgm:spPr/>
      <dgm:t>
        <a:bodyPr/>
        <a:lstStyle/>
        <a:p>
          <a:endParaRPr lang="en-US" sz="400" spc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B1D8BE-D7A9-45A8-B5A9-82973107696B}">
      <dgm:prSet custT="1"/>
      <dgm:spPr/>
      <dgm:t>
        <a:bodyPr/>
        <a:lstStyle/>
        <a:p>
          <a:r>
            <a:rPr lang="ru-RU" sz="400" spc="0" dirty="0" smtClean="0">
              <a:latin typeface="Arial" panose="020B0604020202020204" pitchFamily="34" charset="0"/>
              <a:cs typeface="Arial" panose="020B0604020202020204" pitchFamily="34" charset="0"/>
            </a:rPr>
            <a:t>Отдел технического контроля и экспертизы проектов</a:t>
          </a:r>
          <a:endParaRPr lang="ru-RU" sz="400" spc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DE6C79-6C96-4B55-9D7C-46FE5A9949B9}" type="parTrans" cxnId="{765B317B-A9CA-4762-B870-763595B8EFE5}">
      <dgm:prSet/>
      <dgm:spPr/>
      <dgm:t>
        <a:bodyPr/>
        <a:lstStyle/>
        <a:p>
          <a:endParaRPr lang="en-US" sz="400" spc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14521E-1CC4-416B-BDAA-6F7B504EABDD}" type="sibTrans" cxnId="{765B317B-A9CA-4762-B870-763595B8EFE5}">
      <dgm:prSet/>
      <dgm:spPr/>
      <dgm:t>
        <a:bodyPr/>
        <a:lstStyle/>
        <a:p>
          <a:endParaRPr lang="en-US" sz="400" spc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120380-BB1D-402D-99C6-321CB62323D2}">
      <dgm:prSet custT="1"/>
      <dgm:spPr/>
      <dgm:t>
        <a:bodyPr/>
        <a:lstStyle/>
        <a:p>
          <a:r>
            <a:rPr lang="ru-RU" sz="400" spc="0" dirty="0" smtClean="0">
              <a:latin typeface="Arial" panose="020B0604020202020204" pitchFamily="34" charset="0"/>
              <a:cs typeface="Arial" panose="020B0604020202020204" pitchFamily="34" charset="0"/>
            </a:rPr>
            <a:t>Производственно-технический отдел</a:t>
          </a:r>
          <a:endParaRPr lang="ru-RU" sz="400" spc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7B1B76-441D-4E7A-B1DD-686A8ABC23A3}" type="parTrans" cxnId="{EEA44C77-DC38-4126-82F8-EB32BEF98999}">
      <dgm:prSet/>
      <dgm:spPr/>
      <dgm:t>
        <a:bodyPr/>
        <a:lstStyle/>
        <a:p>
          <a:endParaRPr lang="en-US" sz="400" spc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9E4B1C-CA3B-4A37-B331-2BA7E5FF7AEF}" type="sibTrans" cxnId="{EEA44C77-DC38-4126-82F8-EB32BEF98999}">
      <dgm:prSet/>
      <dgm:spPr/>
      <dgm:t>
        <a:bodyPr/>
        <a:lstStyle/>
        <a:p>
          <a:endParaRPr lang="en-US" sz="400" spc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5AFCEB-C7FD-46BA-8A03-A7678E8B1A98}">
      <dgm:prSet custT="1"/>
      <dgm:spPr/>
      <dgm:t>
        <a:bodyPr/>
        <a:lstStyle/>
        <a:p>
          <a:r>
            <a:rPr lang="ru-RU" sz="400" spc="0" dirty="0" smtClean="0">
              <a:latin typeface="Arial" panose="020B0604020202020204" pitchFamily="34" charset="0"/>
              <a:cs typeface="Arial" panose="020B0604020202020204" pitchFamily="34" charset="0"/>
            </a:rPr>
            <a:t>Отдел охраны труда и техники безопасности</a:t>
          </a:r>
          <a:endParaRPr lang="ru-RU" sz="400" spc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497E67-6B04-45A6-8EBA-59AA2B0A5B75}" type="parTrans" cxnId="{724F1A83-31DA-442F-B79D-F7C6DD4F23CF}">
      <dgm:prSet/>
      <dgm:spPr/>
      <dgm:t>
        <a:bodyPr/>
        <a:lstStyle/>
        <a:p>
          <a:endParaRPr lang="en-US" sz="400" spc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D9489E-4773-4F37-A941-8FB2FCA8DCD6}" type="sibTrans" cxnId="{724F1A83-31DA-442F-B79D-F7C6DD4F23CF}">
      <dgm:prSet/>
      <dgm:spPr/>
      <dgm:t>
        <a:bodyPr/>
        <a:lstStyle/>
        <a:p>
          <a:endParaRPr lang="en-US" sz="400" spc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62D581-3D08-4623-A015-3477ACB806E0}">
      <dgm:prSet custT="1"/>
      <dgm:spPr/>
      <dgm:t>
        <a:bodyPr/>
        <a:lstStyle/>
        <a:p>
          <a:r>
            <a:rPr lang="ru-RU" sz="400" spc="0" dirty="0" smtClean="0">
              <a:latin typeface="Arial" panose="020B0604020202020204" pitchFamily="34" charset="0"/>
              <a:cs typeface="Arial" panose="020B0604020202020204" pitchFamily="34" charset="0"/>
            </a:rPr>
            <a:t>Отдел обустройства месторождений нефти и газа</a:t>
          </a:r>
          <a:endParaRPr lang="ru-RU" sz="400" spc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E86D45-E074-4A17-B5CE-C42AE75C4462}" type="parTrans" cxnId="{62C196AA-581E-4180-B893-EB4EFC2CB4E5}">
      <dgm:prSet/>
      <dgm:spPr/>
      <dgm:t>
        <a:bodyPr/>
        <a:lstStyle/>
        <a:p>
          <a:endParaRPr lang="en-US" sz="400" spc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A47418-AF8C-4DB9-93DE-4A9DB1D9A2ED}" type="sibTrans" cxnId="{62C196AA-581E-4180-B893-EB4EFC2CB4E5}">
      <dgm:prSet/>
      <dgm:spPr/>
      <dgm:t>
        <a:bodyPr/>
        <a:lstStyle/>
        <a:p>
          <a:endParaRPr lang="en-US" sz="400" spc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A40321-E6AB-4A5B-B1B1-DA6F745187E8}">
      <dgm:prSet custT="1"/>
      <dgm:spPr/>
      <dgm:t>
        <a:bodyPr/>
        <a:lstStyle/>
        <a:p>
          <a:r>
            <a:rPr lang="ru-RU" sz="400" spc="0" dirty="0" smtClean="0">
              <a:latin typeface="Arial" panose="020B0604020202020204" pitchFamily="34" charset="0"/>
              <a:cs typeface="Arial" panose="020B0604020202020204" pitchFamily="34" charset="0"/>
            </a:rPr>
            <a:t>Отдел автоматизации и информационных технологий</a:t>
          </a:r>
          <a:endParaRPr lang="ru-RU" sz="400" spc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32DEA2-961B-4B37-9E39-B80561484442}" type="parTrans" cxnId="{86A43030-5725-4FD0-A082-1040BBFFBF62}">
      <dgm:prSet/>
      <dgm:spPr/>
      <dgm:t>
        <a:bodyPr/>
        <a:lstStyle/>
        <a:p>
          <a:endParaRPr lang="en-US" sz="400" spc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E199E6-D69E-4677-9D22-80B0840E82AA}" type="sibTrans" cxnId="{86A43030-5725-4FD0-A082-1040BBFFBF62}">
      <dgm:prSet/>
      <dgm:spPr/>
      <dgm:t>
        <a:bodyPr/>
        <a:lstStyle/>
        <a:p>
          <a:endParaRPr lang="en-US" sz="400" spc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2A3264-E6DF-45CB-95EA-7D484103E539}">
      <dgm:prSet custT="1"/>
      <dgm:spPr/>
      <dgm:t>
        <a:bodyPr/>
        <a:lstStyle/>
        <a:p>
          <a:r>
            <a:rPr lang="ru-RU" sz="400" spc="0" dirty="0" smtClean="0">
              <a:latin typeface="Arial" panose="020B0604020202020204" pitchFamily="34" charset="0"/>
              <a:cs typeface="Arial" panose="020B0604020202020204" pitchFamily="34" charset="0"/>
            </a:rPr>
            <a:t>Отдел по  обслуживанию информационных технологий</a:t>
          </a:r>
          <a:endParaRPr lang="ru-RU" sz="400" spc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F64AE4-D971-41E4-9482-201D6EBA3713}" type="parTrans" cxnId="{C0769224-36B3-4DBB-9773-2F7C785D639D}">
      <dgm:prSet/>
      <dgm:spPr/>
      <dgm:t>
        <a:bodyPr/>
        <a:lstStyle/>
        <a:p>
          <a:endParaRPr lang="en-US" sz="400" spc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2D0357-E573-492A-85BC-D2012967480C}" type="sibTrans" cxnId="{C0769224-36B3-4DBB-9773-2F7C785D639D}">
      <dgm:prSet/>
      <dgm:spPr/>
      <dgm:t>
        <a:bodyPr/>
        <a:lstStyle/>
        <a:p>
          <a:endParaRPr lang="en-US" sz="400" spc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80C9E4-8A2C-4B91-B60E-BFE66664EE75}">
      <dgm:prSet custT="1"/>
      <dgm:spPr/>
      <dgm:t>
        <a:bodyPr/>
        <a:lstStyle/>
        <a:p>
          <a:r>
            <a:rPr lang="ru-RU" sz="400" spc="0" dirty="0" smtClean="0">
              <a:latin typeface="Arial" panose="020B0604020202020204" pitchFamily="34" charset="0"/>
              <a:cs typeface="Arial" panose="020B0604020202020204" pitchFamily="34" charset="0"/>
            </a:rPr>
            <a:t>Отдел проектирования энергетики и системы связи</a:t>
          </a:r>
          <a:endParaRPr lang="ru-RU" sz="400" spc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6B73A8-C87F-44A2-A367-A615FA9D4282}" type="parTrans" cxnId="{37AA8ED1-7DE4-4646-A9E0-4DA8F6938537}">
      <dgm:prSet/>
      <dgm:spPr/>
      <dgm:t>
        <a:bodyPr/>
        <a:lstStyle/>
        <a:p>
          <a:endParaRPr lang="en-US" sz="400" spc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E6E5A1-EF0A-4929-B484-A89CA8E5B089}" type="sibTrans" cxnId="{37AA8ED1-7DE4-4646-A9E0-4DA8F6938537}">
      <dgm:prSet/>
      <dgm:spPr/>
      <dgm:t>
        <a:bodyPr/>
        <a:lstStyle/>
        <a:p>
          <a:endParaRPr lang="en-US" sz="400" spc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FA7E28-0BC2-471E-AAF0-68FF1ECE1828}">
      <dgm:prSet custT="1"/>
      <dgm:spPr/>
      <dgm:t>
        <a:bodyPr/>
        <a:lstStyle/>
        <a:p>
          <a:r>
            <a:rPr lang="ru-RU" sz="400" spc="0" dirty="0" smtClean="0">
              <a:latin typeface="Arial" panose="020B0604020202020204" pitchFamily="34" charset="0"/>
              <a:cs typeface="Arial" panose="020B0604020202020204" pitchFamily="34" charset="0"/>
            </a:rPr>
            <a:t>Отдел экологии</a:t>
          </a:r>
          <a:endParaRPr lang="ru-RU" sz="400" spc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3F44F9-3A28-4748-B725-78DEC480389E}" type="parTrans" cxnId="{3D8A5C2A-2970-4857-9EC8-94D30D0A86C5}">
      <dgm:prSet/>
      <dgm:spPr/>
      <dgm:t>
        <a:bodyPr/>
        <a:lstStyle/>
        <a:p>
          <a:endParaRPr lang="en-US" sz="400" spc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9C248F-777F-44BF-9B15-41516FCD1E45}" type="sibTrans" cxnId="{3D8A5C2A-2970-4857-9EC8-94D30D0A86C5}">
      <dgm:prSet/>
      <dgm:spPr/>
      <dgm:t>
        <a:bodyPr/>
        <a:lstStyle/>
        <a:p>
          <a:endParaRPr lang="en-US" sz="400" spc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9E310D-5CCD-44EE-AB58-3817E7D81CA7}">
      <dgm:prSet custT="1"/>
      <dgm:spPr/>
      <dgm:t>
        <a:bodyPr/>
        <a:lstStyle/>
        <a:p>
          <a:r>
            <a:rPr lang="ru-RU" sz="400" spc="0" dirty="0" smtClean="0">
              <a:latin typeface="Arial" panose="020B0604020202020204" pitchFamily="34" charset="0"/>
              <a:cs typeface="Arial" panose="020B0604020202020204" pitchFamily="34" charset="0"/>
            </a:rPr>
            <a:t>Отдел системы контроля качества, стандартизации и метрологического обеспечения</a:t>
          </a:r>
          <a:endParaRPr lang="ru-RU" sz="400" spc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87C3FA-655C-4EA1-9A79-3AE37229D2EA}" type="parTrans" cxnId="{2D7ABA84-E368-48EA-9C10-E53B61F37132}">
      <dgm:prSet/>
      <dgm:spPr/>
      <dgm:t>
        <a:bodyPr/>
        <a:lstStyle/>
        <a:p>
          <a:endParaRPr lang="en-US" sz="400" spc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EAD956-DFF0-4A1F-B7E2-333B4CF504C7}" type="sibTrans" cxnId="{2D7ABA84-E368-48EA-9C10-E53B61F37132}">
      <dgm:prSet/>
      <dgm:spPr/>
      <dgm:t>
        <a:bodyPr/>
        <a:lstStyle/>
        <a:p>
          <a:endParaRPr lang="en-US" sz="400" spc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5F6E31-30E3-4C7E-A6F1-4F208C8F6327}">
      <dgm:prSet custT="1"/>
      <dgm:spPr/>
      <dgm:t>
        <a:bodyPr/>
        <a:lstStyle/>
        <a:p>
          <a:r>
            <a:rPr lang="ru-RU" sz="400" spc="0" dirty="0" smtClean="0">
              <a:latin typeface="Arial" panose="020B0604020202020204" pitchFamily="34" charset="0"/>
              <a:cs typeface="Arial" panose="020B0604020202020204" pitchFamily="34" charset="0"/>
            </a:rPr>
            <a:t>Отдел экономического обоснования проектов</a:t>
          </a:r>
          <a:endParaRPr lang="ru-RU" sz="400" spc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4F2EE0-53AB-4974-9059-E7ED25E78A52}" type="parTrans" cxnId="{782C6A15-2316-4FC5-A38C-DCA29816730B}">
      <dgm:prSet/>
      <dgm:spPr/>
      <dgm:t>
        <a:bodyPr/>
        <a:lstStyle/>
        <a:p>
          <a:endParaRPr lang="en-US" sz="400" spc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352F3A-B783-4463-9069-325F5A455214}" type="sibTrans" cxnId="{782C6A15-2316-4FC5-A38C-DCA29816730B}">
      <dgm:prSet/>
      <dgm:spPr/>
      <dgm:t>
        <a:bodyPr/>
        <a:lstStyle/>
        <a:p>
          <a:endParaRPr lang="en-US" sz="400" spc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A541F2-28CF-4D18-82EE-AB17F9D8D57C}">
      <dgm:prSet custT="1"/>
      <dgm:spPr/>
      <dgm:t>
        <a:bodyPr/>
        <a:lstStyle/>
        <a:p>
          <a:r>
            <a:rPr lang="ru-RU" sz="400" spc="0" dirty="0" smtClean="0">
              <a:latin typeface="Arial" panose="020B0604020202020204" pitchFamily="34" charset="0"/>
              <a:cs typeface="Arial" panose="020B0604020202020204" pitchFamily="34" charset="0"/>
            </a:rPr>
            <a:t>Отдел проектирования  строительства скважин</a:t>
          </a:r>
          <a:endParaRPr lang="ru-RU" sz="400" spc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B0F57A-762A-4B58-99E0-E3CFA892884C}" type="parTrans" cxnId="{72ABC9B3-93B8-48EE-B6D7-D4404B8EF418}">
      <dgm:prSet/>
      <dgm:spPr/>
      <dgm:t>
        <a:bodyPr/>
        <a:lstStyle/>
        <a:p>
          <a:endParaRPr lang="en-US" sz="400" spc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11E03F-DB59-426B-8120-11A77E17F7E0}" type="sibTrans" cxnId="{72ABC9B3-93B8-48EE-B6D7-D4404B8EF418}">
      <dgm:prSet/>
      <dgm:spPr/>
      <dgm:t>
        <a:bodyPr/>
        <a:lstStyle/>
        <a:p>
          <a:endParaRPr lang="en-US" sz="400" spc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6F88C5-8098-4605-965C-6521473E60DA}">
      <dgm:prSet custT="1"/>
      <dgm:spPr/>
      <dgm:t>
        <a:bodyPr/>
        <a:lstStyle/>
        <a:p>
          <a:r>
            <a:rPr lang="ru-RU" sz="400" spc="0" dirty="0" smtClean="0">
              <a:latin typeface="Arial" panose="020B0604020202020204" pitchFamily="34" charset="0"/>
              <a:cs typeface="Arial" panose="020B0604020202020204" pitchFamily="34" charset="0"/>
            </a:rPr>
            <a:t>Отдел оформления, выпуска проектов и издательство</a:t>
          </a:r>
          <a:endParaRPr lang="ru-RU" sz="400" spc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9961E3-E66B-48D4-8FDA-4A0E6C2C012B}" type="parTrans" cxnId="{E5B89AD2-9080-4F0B-873D-F2180759670B}">
      <dgm:prSet/>
      <dgm:spPr/>
      <dgm:t>
        <a:bodyPr/>
        <a:lstStyle/>
        <a:p>
          <a:endParaRPr lang="en-US" sz="400" spc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148A13-08BE-4D51-B921-DA910E7E64AE}" type="sibTrans" cxnId="{E5B89AD2-9080-4F0B-873D-F2180759670B}">
      <dgm:prSet/>
      <dgm:spPr/>
      <dgm:t>
        <a:bodyPr/>
        <a:lstStyle/>
        <a:p>
          <a:endParaRPr lang="en-US" sz="400" spc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4B98AF-8FE5-420E-991D-CF09981E4B5B}">
      <dgm:prSet custT="1"/>
      <dgm:spPr>
        <a:ln>
          <a:noFill/>
        </a:ln>
      </dgm:spPr>
      <dgm:t>
        <a:bodyPr/>
        <a:lstStyle/>
        <a:p>
          <a:r>
            <a:rPr lang="ru-RU" sz="450" b="1" dirty="0" smtClean="0">
              <a:latin typeface="Century Gothic" panose="020B0502020202020204" pitchFamily="34" charset="0"/>
              <a:cs typeface="Arial" panose="020B0604020202020204" pitchFamily="34" charset="0"/>
            </a:rPr>
            <a:t>Заместитель директора по добыче нефти и газа</a:t>
          </a:r>
          <a:endParaRPr lang="ru-RU" sz="450" b="1" spc="0" dirty="0"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6EC43C6B-57F3-460B-8585-E21FB0E3F42E}" type="parTrans" cxnId="{1C7F133D-82E8-4A2A-9BED-3F0A88F70167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BC4553-4086-4D42-BFC5-35B8A37DCDD3}" type="sibTrans" cxnId="{1C7F133D-82E8-4A2A-9BED-3F0A88F70167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00BD98-6CB4-4EC3-9289-5F868F2660D9}">
      <dgm:prSet custT="1"/>
      <dgm:spPr/>
      <dgm:t>
        <a:bodyPr/>
        <a:lstStyle/>
        <a:p>
          <a:r>
            <a:rPr lang="ru-RU" sz="400" smtClean="0">
              <a:latin typeface="Arial" panose="020B0604020202020204" pitchFamily="34" charset="0"/>
              <a:cs typeface="Arial" panose="020B0604020202020204" pitchFamily="34" charset="0"/>
            </a:rPr>
            <a:t>Отдел проектирования и оптимизации методов эксплуатации скважин</a:t>
          </a:r>
          <a:endParaRPr lang="ru-RU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D37FD6-6ADC-4AE7-A668-0758FAA6BE35}" type="parTrans" cxnId="{974F019C-4F00-4F3D-B060-20D196D2C9FF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F117F3-105F-4948-BD4F-6AEE3C43D478}" type="sibTrans" cxnId="{974F019C-4F00-4F3D-B060-20D196D2C9FF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EACA10-7A62-4435-9113-7BB8F324D225}">
      <dgm:prSet custT="1"/>
      <dgm:spPr/>
      <dgm:t>
        <a:bodyPr/>
        <a:lstStyle/>
        <a:p>
          <a:r>
            <a:rPr lang="ru-RU" sz="400" smtClean="0">
              <a:latin typeface="Arial" panose="020B0604020202020204" pitchFamily="34" charset="0"/>
              <a:cs typeface="Arial" panose="020B0604020202020204" pitchFamily="34" charset="0"/>
            </a:rPr>
            <a:t>Отдел проектирования воздействия на  пласт и призабойную зону</a:t>
          </a:r>
          <a:endParaRPr lang="ru-RU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A14412-B3CF-4A15-9927-45067F5AF908}" type="parTrans" cxnId="{C440DB02-06ED-48E4-B593-9927C5CE706A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6B8A1B-F353-495D-A975-68F766C96B13}" type="sibTrans" cxnId="{C440DB02-06ED-48E4-B593-9927C5CE706A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9DA4F4-F0C1-4EC3-B98A-246F2C9B95B0}">
      <dgm:prSet custT="1"/>
      <dgm:spPr/>
      <dgm:t>
        <a:bodyPr/>
        <a:lstStyle/>
        <a:p>
          <a:r>
            <a:rPr lang="ru-RU" sz="400" smtClean="0">
              <a:latin typeface="Arial" panose="020B0604020202020204" pitchFamily="34" charset="0"/>
              <a:cs typeface="Arial" panose="020B0604020202020204" pitchFamily="34" charset="0"/>
            </a:rPr>
            <a:t>Отдел определения качества газа и сертификации</a:t>
          </a:r>
          <a:endParaRPr lang="ru-RU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5D2DE9-4225-4FE7-B22C-E1F5BF5485DD}" type="parTrans" cxnId="{AF946D75-F2CE-4BD5-8AE9-DE8480C3B75E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6AF950-55E9-4EED-9CD1-3E473E02FDEE}" type="sibTrans" cxnId="{AF946D75-F2CE-4BD5-8AE9-DE8480C3B75E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7BF7F3-FB6B-4359-A003-C8BD90FEF79C}">
      <dgm:prSet custT="1"/>
      <dgm:spPr/>
      <dgm:t>
        <a:bodyPr/>
        <a:lstStyle/>
        <a:p>
          <a:r>
            <a:rPr lang="ru-RU" sz="400" smtClean="0">
              <a:latin typeface="Arial" panose="020B0604020202020204" pitchFamily="34" charset="0"/>
              <a:cs typeface="Arial" panose="020B0604020202020204" pitchFamily="34" charset="0"/>
            </a:rPr>
            <a:t>Отдел разработки нормативов смет и энергетических ресурсов</a:t>
          </a:r>
          <a:endParaRPr lang="ru-RU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0098E4-F375-408C-8426-03244F04D6B6}" type="parTrans" cxnId="{30C288D6-8996-4788-8217-FC5B4FF8668B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415FF4-D3B3-4CF5-BEAA-822D8DE31B6C}" type="sibTrans" cxnId="{30C288D6-8996-4788-8217-FC5B4FF8668B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730188-E0A5-423C-87B6-CBB5FD7011CE}">
      <dgm:prSet custT="1"/>
      <dgm:spPr/>
      <dgm:t>
        <a:bodyPr/>
        <a:lstStyle/>
        <a:p>
          <a:r>
            <a:rPr lang="ru-RU" sz="400" smtClean="0">
              <a:latin typeface="Arial" panose="020B0604020202020204" pitchFamily="34" charset="0"/>
              <a:cs typeface="Arial" panose="020B0604020202020204" pitchFamily="34" charset="0"/>
            </a:rPr>
            <a:t>Отдел  научно-технической информации и патента</a:t>
          </a:r>
          <a:endParaRPr lang="ru-RU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1096D4-7E34-4076-B0F2-A960CB24631E}" type="parTrans" cxnId="{2BB1F95B-A384-416E-9CAE-72C3ACFBFA7D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AB8F71-BD51-4AF3-B68E-8934BBC1892C}" type="sibTrans" cxnId="{2BB1F95B-A384-416E-9CAE-72C3ACFBFA7D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D57B1F-F177-4EC4-B48D-EAFEAFEF96C7}">
      <dgm:prSet custT="1"/>
      <dgm:spPr/>
      <dgm:t>
        <a:bodyPr/>
        <a:lstStyle/>
        <a:p>
          <a:r>
            <a:rPr lang="ru-RU" sz="400" smtClean="0">
              <a:latin typeface="Arial" panose="020B0604020202020204" pitchFamily="34" charset="0"/>
              <a:cs typeface="Arial" panose="020B0604020202020204" pitchFamily="34" charset="0"/>
            </a:rPr>
            <a:t>Лаборатория нанотехнологий в нефтедобыче</a:t>
          </a:r>
          <a:endParaRPr lang="ru-RU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AB75A1-ED0C-4344-8445-53340DB35AD2}" type="parTrans" cxnId="{793D807B-C815-46BD-AC1A-250E6B83A120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106F90-A920-4497-86A3-604D7FA9DD0D}" type="sibTrans" cxnId="{793D807B-C815-46BD-AC1A-250E6B83A120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DA4079-D044-4510-94E0-BC3944BF6F37}">
      <dgm:prSet custT="1"/>
      <dgm:spPr/>
      <dgm:t>
        <a:bodyPr/>
        <a:lstStyle/>
        <a:p>
          <a:r>
            <a:rPr lang="ru-RU" sz="400" smtClean="0">
              <a:latin typeface="Arial" panose="020B0604020202020204" pitchFamily="34" charset="0"/>
              <a:cs typeface="Arial" panose="020B0604020202020204" pitchFamily="34" charset="0"/>
            </a:rPr>
            <a:t>Лаборатория цементных растворов и бурения</a:t>
          </a:r>
          <a:endParaRPr lang="ru-RU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8EF124-986E-40C9-9D69-9FE321A85AF5}" type="parTrans" cxnId="{B986E557-D9FD-40F3-942F-753C482790C6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289753-C3F5-4B86-98C4-13157245D29C}" type="sibTrans" cxnId="{B986E557-D9FD-40F3-942F-753C482790C6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1ED2F2-5C4B-4B37-93EB-899FE43DBF26}">
      <dgm:prSet custT="1"/>
      <dgm:spPr/>
      <dgm:t>
        <a:bodyPr/>
        <a:lstStyle/>
        <a:p>
          <a:r>
            <a:rPr lang="ru-RU" sz="400" smtClean="0">
              <a:latin typeface="Arial" panose="020B0604020202020204" pitchFamily="34" charset="0"/>
              <a:cs typeface="Arial" panose="020B0604020202020204" pitchFamily="34" charset="0"/>
            </a:rPr>
            <a:t>Отдел по борьбе с пескопроявлением и обводнением</a:t>
          </a:r>
          <a:endParaRPr lang="ru-RU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A2765A-86E2-41BF-8BC0-A325924B1412}" type="parTrans" cxnId="{BD633BAA-B498-4738-ADCB-4E6B53FF860C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7816B7-AFA6-4BAC-AA66-2BF616ACEBB6}" type="sibTrans" cxnId="{BD633BAA-B498-4738-ADCB-4E6B53FF860C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AC3F8A-9A48-4859-820E-6D0156D03B9B}">
      <dgm:prSet custT="1"/>
      <dgm:spPr/>
      <dgm:t>
        <a:bodyPr/>
        <a:lstStyle/>
        <a:p>
          <a:r>
            <a:rPr lang="ru-RU" sz="400" smtClean="0">
              <a:latin typeface="Arial" panose="020B0604020202020204" pitchFamily="34" charset="0"/>
              <a:cs typeface="Arial" panose="020B0604020202020204" pitchFamily="34" charset="0"/>
            </a:rPr>
            <a:t>Лаборатория по ремонту текущих и основных скважин</a:t>
          </a:r>
          <a:endParaRPr lang="ru-RU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380E55-9663-4382-B079-DC63FCB01F67}" type="parTrans" cxnId="{78707EE4-1D7E-424A-B1BC-B40134BD148F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16546D-9255-442D-89F7-CA2364FA6DE2}" type="sibTrans" cxnId="{78707EE4-1D7E-424A-B1BC-B40134BD148F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0D6A74-F03F-493A-91CD-5E3A54A26E45}">
      <dgm:prSet custT="1"/>
      <dgm:spPr/>
      <dgm:t>
        <a:bodyPr/>
        <a:lstStyle/>
        <a:p>
          <a:r>
            <a:rPr lang="ru-RU" sz="400" smtClean="0">
              <a:latin typeface="Arial" panose="020B0604020202020204" pitchFamily="34" charset="0"/>
              <a:cs typeface="Arial" panose="020B0604020202020204" pitchFamily="34" charset="0"/>
            </a:rPr>
            <a:t>Лаборатория по борьбе с парафино- и солеотложениями</a:t>
          </a:r>
          <a:endParaRPr lang="ru-RU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F1C710-E5B9-4F4D-A753-9CFB71648F20}" type="parTrans" cxnId="{87D969FF-2F2B-4F3F-A4F7-F7BBDE570DBE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CEABBB-AB06-447A-AFAD-8438B1CCC8EC}" type="sibTrans" cxnId="{87D969FF-2F2B-4F3F-A4F7-F7BBDE570DBE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893EE7-156D-4F74-B917-0E0E75F43F5D}">
      <dgm:prSet custT="1"/>
      <dgm:spPr/>
      <dgm:t>
        <a:bodyPr/>
        <a:lstStyle/>
        <a:p>
          <a:r>
            <a:rPr lang="ru-RU" sz="400" smtClean="0">
              <a:latin typeface="Arial" panose="020B0604020202020204" pitchFamily="34" charset="0"/>
              <a:cs typeface="Arial" panose="020B0604020202020204" pitchFamily="34" charset="0"/>
            </a:rPr>
            <a:t>Отдел  подготовки и хранения газа</a:t>
          </a:r>
          <a:endParaRPr lang="ru-RU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21D8B1-DD4F-487B-92AC-1BF24314C72D}" type="parTrans" cxnId="{94A3673D-ED9D-4E9C-AC4C-9C292BB6CB98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10B613-912E-4392-9809-8D4E24CF0A18}" type="sibTrans" cxnId="{94A3673D-ED9D-4E9C-AC4C-9C292BB6CB98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E0D809-A35B-483C-AB06-6999241169FC}">
      <dgm:prSet custT="1"/>
      <dgm:spPr/>
      <dgm:t>
        <a:bodyPr/>
        <a:lstStyle/>
        <a:p>
          <a:r>
            <a:rPr lang="ru-RU" sz="400" smtClean="0">
              <a:latin typeface="Arial" panose="020B0604020202020204" pitchFamily="34" charset="0"/>
              <a:cs typeface="Arial" panose="020B0604020202020204" pitchFamily="34" charset="0"/>
            </a:rPr>
            <a:t>Лаборатория по аналитическим исследованиям</a:t>
          </a:r>
          <a:endParaRPr lang="ru-RU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FBCDB6-2EE2-48E8-8F54-2A14D1F46958}" type="parTrans" cxnId="{468ED67F-AA48-46A3-A035-AE18F8945475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8FB938-97F2-4CFF-AAC7-38025E8CAE0D}" type="sibTrans" cxnId="{468ED67F-AA48-46A3-A035-AE18F8945475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B45924-0F06-406F-9A55-262BB3B2F8D4}">
      <dgm:prSet custT="1"/>
      <dgm:spPr/>
      <dgm:t>
        <a:bodyPr/>
        <a:lstStyle/>
        <a:p>
          <a:r>
            <a:rPr lang="ru-RU" sz="400" smtClean="0">
              <a:latin typeface="Arial" panose="020B0604020202020204" pitchFamily="34" charset="0"/>
              <a:cs typeface="Arial" panose="020B0604020202020204" pitchFamily="34" charset="0"/>
            </a:rPr>
            <a:t>Опытно-испытательный отдел</a:t>
          </a:r>
          <a:endParaRPr lang="ru-RU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1DD212-AE34-4399-A29E-7EE3CFF83A94}" type="parTrans" cxnId="{05E1CE86-862F-4304-95F5-6DF1C7CA4B54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A396DB-CC36-4017-8167-F26979407B21}" type="sibTrans" cxnId="{05E1CE86-862F-4304-95F5-6DF1C7CA4B54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11585F-C4CA-449B-954E-0FE0A28F2BE1}">
      <dgm:prSet custT="1"/>
      <dgm:spPr>
        <a:ln>
          <a:noFill/>
        </a:ln>
      </dgm:spPr>
      <dgm:t>
        <a:bodyPr/>
        <a:lstStyle/>
        <a:p>
          <a:r>
            <a:rPr lang="ru-RU" sz="450" b="1" dirty="0" smtClean="0">
              <a:latin typeface="Century Gothic" panose="020B0502020202020204" pitchFamily="34" charset="0"/>
              <a:cs typeface="Arial" panose="020B0604020202020204" pitchFamily="34" charset="0"/>
            </a:rPr>
            <a:t>Заместитель директора по геологии и разработке месторождений</a:t>
          </a:r>
          <a:endParaRPr lang="ru-RU" sz="450" b="1" dirty="0"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84A2C00F-391D-49DE-99B6-B77B8408FCEF}" type="parTrans" cxnId="{C545841F-F980-4D44-A106-23967EE599E9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25E0F1-A80E-45AC-829B-E41A4ACDE504}" type="sibTrans" cxnId="{C545841F-F980-4D44-A106-23967EE599E9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532DF5-FAB7-4095-B8DD-1382EA403707}">
      <dgm:prSet custT="1"/>
      <dgm:spPr/>
      <dgm:t>
        <a:bodyPr/>
        <a:lstStyle/>
        <a:p>
          <a:r>
            <a:rPr lang="ru-RU" sz="400" smtClean="0">
              <a:latin typeface="Arial" panose="020B0604020202020204" pitchFamily="34" charset="0"/>
              <a:cs typeface="Arial" panose="020B0604020202020204" pitchFamily="34" charset="0"/>
            </a:rPr>
            <a:t>Лаборатория анализа поисково-разведочных работ и обоснования условий бурения скважин</a:t>
          </a:r>
          <a:endParaRPr lang="ru-RU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CE0E7B-0739-4002-8A6A-6924EB2C56F3}" type="parTrans" cxnId="{BD57CCA7-3930-4FFB-B361-F05DF9198D8C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F37917-FA18-4CEF-B7AD-20587EB4A4FF}" type="sibTrans" cxnId="{BD57CCA7-3930-4FFB-B361-F05DF9198D8C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8B420E-28C8-43DA-8537-7812D42198F6}">
      <dgm:prSet custT="1"/>
      <dgm:spPr/>
      <dgm:t>
        <a:bodyPr/>
        <a:lstStyle/>
        <a:p>
          <a:r>
            <a:rPr lang="ru-RU" sz="400" dirty="0" smtClean="0">
              <a:latin typeface="Arial" panose="020B0604020202020204" pitchFamily="34" charset="0"/>
              <a:cs typeface="Arial" panose="020B0604020202020204" pitchFamily="34" charset="0"/>
            </a:rPr>
            <a:t>Лаборатория подсчета запасов нефти и газа</a:t>
          </a:r>
          <a:endParaRPr lang="ru-RU" sz="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34CE96-E60E-42B2-8A4C-FE906176E15B}" type="parTrans" cxnId="{8695A6B2-A8B8-4B97-BF04-A84262404E94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CED970-19A4-467E-912B-73FD46E9A661}" type="sibTrans" cxnId="{8695A6B2-A8B8-4B97-BF04-A84262404E94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B18BBE-F9B3-4F14-BC87-0136C0F23077}">
      <dgm:prSet custT="1"/>
      <dgm:spPr/>
      <dgm:t>
        <a:bodyPr/>
        <a:lstStyle/>
        <a:p>
          <a:r>
            <a:rPr lang="ru-RU" sz="400" smtClean="0">
              <a:latin typeface="Arial" panose="020B0604020202020204" pitchFamily="34" charset="0"/>
              <a:cs typeface="Arial" panose="020B0604020202020204" pitchFamily="34" charset="0"/>
            </a:rPr>
            <a:t>Лаборатория геологии нефтегазовых промыслов</a:t>
          </a:r>
          <a:endParaRPr lang="ru-RU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E0C7C9-3454-4BB3-986F-4669B77F274D}" type="parTrans" cxnId="{23BBB6A7-A9F3-4C2C-BE24-B3B8D77C9458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C87D90-8718-44DE-85CC-81DEB5CE7E02}" type="sibTrans" cxnId="{23BBB6A7-A9F3-4C2C-BE24-B3B8D77C9458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20D318-B391-4BCD-9F1A-30CF687C5362}">
      <dgm:prSet custT="1"/>
      <dgm:spPr/>
      <dgm:t>
        <a:bodyPr/>
        <a:lstStyle/>
        <a:p>
          <a:r>
            <a:rPr lang="ru-RU" sz="400" smtClean="0">
              <a:latin typeface="Arial" panose="020B0604020202020204" pitchFamily="34" charset="0"/>
              <a:cs typeface="Arial" panose="020B0604020202020204" pitchFamily="34" charset="0"/>
            </a:rPr>
            <a:t>Лаборатория анализа и проектирования разработки месторождений нефти и газа</a:t>
          </a:r>
          <a:endParaRPr lang="ru-RU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AB554C-87AE-4D04-ABA0-D089E28174AF}" type="parTrans" cxnId="{9B3ACD30-7671-43CC-A8D8-D806E0AA7740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B9BAEB-BD06-45AE-8833-4FE369258D5A}" type="sibTrans" cxnId="{9B3ACD30-7671-43CC-A8D8-D806E0AA7740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5CA775-F220-4EA4-A844-BECDBE203ECE}">
      <dgm:prSet custT="1"/>
      <dgm:spPr/>
      <dgm:t>
        <a:bodyPr/>
        <a:lstStyle/>
        <a:p>
          <a:r>
            <a:rPr lang="ru-RU" sz="400" smtClean="0">
              <a:latin typeface="Arial" panose="020B0604020202020204" pitchFamily="34" charset="0"/>
              <a:cs typeface="Arial" panose="020B0604020202020204" pitchFamily="34" charset="0"/>
            </a:rPr>
            <a:t>Лаборатория геологической, геохимической оценки прогнозной ресурсов углеводородов</a:t>
          </a:r>
          <a:endParaRPr lang="ru-RU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2E2619-CADF-42B4-BDF3-BE94A1AF47F3}" type="parTrans" cxnId="{1C1C26C5-3FB9-4B5D-AC96-09C9B32C9686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6DAAB3-7CC2-4E70-9DB5-074811C55C90}" type="sibTrans" cxnId="{1C1C26C5-3FB9-4B5D-AC96-09C9B32C9686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254B30-5693-4D21-BEEF-8A50E865ED05}">
      <dgm:prSet custT="1"/>
      <dgm:spPr/>
      <dgm:t>
        <a:bodyPr/>
        <a:lstStyle/>
        <a:p>
          <a:r>
            <a:rPr lang="ru-RU" sz="400" smtClean="0">
              <a:latin typeface="Arial" panose="020B0604020202020204" pitchFamily="34" charset="0"/>
              <a:cs typeface="Arial" panose="020B0604020202020204" pitchFamily="34" charset="0"/>
            </a:rPr>
            <a:t>Лаборатория гидрогеологии и гидрохимии </a:t>
          </a:r>
          <a:endParaRPr lang="ru-RU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FA6FEF-FE40-4905-B460-75F146AC46DE}" type="parTrans" cxnId="{C83AD645-2AC5-463C-BDC9-7E366A8C3430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CF9695-7442-45CD-AC7D-7639115130F9}" type="sibTrans" cxnId="{C83AD645-2AC5-463C-BDC9-7E366A8C3430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8740F1-C53E-4A4B-905A-FDB99C32B820}">
      <dgm:prSet custT="1"/>
      <dgm:spPr/>
      <dgm:t>
        <a:bodyPr/>
        <a:lstStyle/>
        <a:p>
          <a:r>
            <a:rPr lang="ru-RU" sz="400" dirty="0" smtClean="0">
              <a:latin typeface="Arial" panose="020B0604020202020204" pitchFamily="34" charset="0"/>
              <a:cs typeface="Arial" panose="020B0604020202020204" pitchFamily="34" charset="0"/>
            </a:rPr>
            <a:t>Лаборатория геологического и геофизического обобщения</a:t>
          </a:r>
          <a:endParaRPr lang="ru-RU" sz="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214D71-CB75-412E-995F-CDCB7FE3D111}" type="parTrans" cxnId="{727C613F-A170-4443-B0FB-03BA762A39EC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65890C-C0B6-4510-8810-7FDC4DD26913}" type="sibTrans" cxnId="{727C613F-A170-4443-B0FB-03BA762A39EC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5EDACD-6E43-493F-BAC9-A05F36E2663B}">
      <dgm:prSet custT="1"/>
      <dgm:spPr/>
      <dgm:t>
        <a:bodyPr/>
        <a:lstStyle/>
        <a:p>
          <a:r>
            <a:rPr lang="ru-RU" sz="400" smtClean="0">
              <a:latin typeface="Arial" panose="020B0604020202020204" pitchFamily="34" charset="0"/>
              <a:cs typeface="Arial" panose="020B0604020202020204" pitchFamily="34" charset="0"/>
            </a:rPr>
            <a:t>Геологический фонд</a:t>
          </a:r>
          <a:endParaRPr lang="ru-RU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6EAF33-1E74-4D91-84CF-2D6CAACEF37B}" type="parTrans" cxnId="{D79A50DA-86C6-4307-88A2-0D9E6180EB1F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E490DF-6C7A-4BF9-A405-3E6598C28A0C}" type="sibTrans" cxnId="{D79A50DA-86C6-4307-88A2-0D9E6180EB1F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B72176-3F90-42AE-861E-F5A16150E2A2}">
      <dgm:prSet custT="1"/>
      <dgm:spPr>
        <a:ln>
          <a:noFill/>
        </a:ln>
      </dgm:spPr>
      <dgm:t>
        <a:bodyPr/>
        <a:lstStyle/>
        <a:p>
          <a:r>
            <a:rPr lang="ru-RU" sz="450" b="1" dirty="0" smtClean="0">
              <a:latin typeface="Century Gothic" panose="020B0502020202020204" pitchFamily="34" charset="0"/>
              <a:cs typeface="Arial" panose="020B0604020202020204" pitchFamily="34" charset="0"/>
            </a:rPr>
            <a:t>Заместитель директора по транспортировки нефти и газа</a:t>
          </a:r>
          <a:endParaRPr lang="ru-RU" sz="450" b="1" dirty="0"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9A768174-4BC0-4CDC-B08A-166DDDEEC697}" type="parTrans" cxnId="{970C5311-2D28-4846-B511-27BF38682F46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53A069-4FD8-4A85-938A-750039C7C312}" type="sibTrans" cxnId="{970C5311-2D28-4846-B511-27BF38682F46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0EF6C8-5715-4A78-9316-56C42F1505D4}">
      <dgm:prSet custT="1"/>
      <dgm:spPr/>
      <dgm:t>
        <a:bodyPr/>
        <a:lstStyle/>
        <a:p>
          <a:r>
            <a:rPr lang="ru-RU" sz="400" smtClean="0">
              <a:latin typeface="Arial" panose="020B0604020202020204" pitchFamily="34" charset="0"/>
              <a:cs typeface="Arial" panose="020B0604020202020204" pitchFamily="34" charset="0"/>
            </a:rPr>
            <a:t>Отдел трубопроводов</a:t>
          </a:r>
          <a:endParaRPr lang="ru-RU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46B777-F2F0-4541-9762-8C0AB461660D}" type="parTrans" cxnId="{B9F0F80F-9C1A-436B-995A-1448282D15D2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1B33D9-EC20-4AFE-9F12-291ECE946A29}" type="sibTrans" cxnId="{B9F0F80F-9C1A-436B-995A-1448282D15D2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A92785-5812-4B67-8B7E-DC25F82E15D1}">
      <dgm:prSet custT="1"/>
      <dgm:spPr/>
      <dgm:t>
        <a:bodyPr/>
        <a:lstStyle/>
        <a:p>
          <a:r>
            <a:rPr lang="ru-RU" sz="400" smtClean="0">
              <a:latin typeface="Arial" panose="020B0604020202020204" pitchFamily="34" charset="0"/>
              <a:cs typeface="Arial" panose="020B0604020202020204" pitchFamily="34" charset="0"/>
            </a:rPr>
            <a:t>Отдел диагностики нефтегазопромысловых сооружений</a:t>
          </a:r>
          <a:endParaRPr lang="ru-RU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15E9F5-515C-4DEE-8C9B-06318EAA5FBB}" type="parTrans" cxnId="{D2C5C7A7-A0AF-434F-B512-5911864A8312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FD82DC-40F2-4163-9D22-E7FFCA0F07CE}" type="sibTrans" cxnId="{D2C5C7A7-A0AF-434F-B512-5911864A8312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FA3104-D9D8-4898-B4AB-992F56759794}">
      <dgm:prSet custT="1"/>
      <dgm:spPr/>
      <dgm:t>
        <a:bodyPr/>
        <a:lstStyle/>
        <a:p>
          <a:r>
            <a:rPr lang="ru-RU" sz="400" smtClean="0">
              <a:latin typeface="Arial" panose="020B0604020202020204" pitchFamily="34" charset="0"/>
              <a:cs typeface="Arial" panose="020B0604020202020204" pitchFamily="34" charset="0"/>
            </a:rPr>
            <a:t>Отдел санитарно-технических работ</a:t>
          </a:r>
          <a:endParaRPr lang="ru-RU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6C2257-61AF-46A5-AF8B-912234E6F71B}" type="parTrans" cxnId="{14431B79-FCCE-4135-B9B2-30A89F6395AF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280F23-7C5B-4D68-A607-E7413EB79A16}" type="sibTrans" cxnId="{14431B79-FCCE-4135-B9B2-30A89F6395AF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A16F73-AA07-49AA-A0FC-30730BCFC4EE}">
      <dgm:prSet custT="1"/>
      <dgm:spPr/>
      <dgm:t>
        <a:bodyPr/>
        <a:lstStyle/>
        <a:p>
          <a:r>
            <a:rPr lang="ru-RU" sz="400" smtClean="0">
              <a:latin typeface="Arial" panose="020B0604020202020204" pitchFamily="34" charset="0"/>
              <a:cs typeface="Arial" panose="020B0604020202020204" pitchFamily="34" charset="0"/>
            </a:rPr>
            <a:t>Отдел противокоррозионной защиты</a:t>
          </a:r>
          <a:endParaRPr lang="ru-RU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2AFEA5-8465-482A-B47F-BAFAC230BF17}" type="parTrans" cxnId="{20CFEB0B-EB9A-4257-842B-70D29ACCCC6B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672537-4B0A-4C82-A423-7FEA518219AD}" type="sibTrans" cxnId="{20CFEB0B-EB9A-4257-842B-70D29ACCCC6B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EF7119-E08A-417C-A39C-630B7AAD2F56}">
      <dgm:prSet custT="1"/>
      <dgm:spPr/>
      <dgm:t>
        <a:bodyPr/>
        <a:lstStyle/>
        <a:p>
          <a:r>
            <a:rPr lang="ru-RU" sz="400" smtClean="0">
              <a:latin typeface="Arial" panose="020B0604020202020204" pitchFamily="34" charset="0"/>
              <a:cs typeface="Arial" panose="020B0604020202020204" pitchFamily="34" charset="0"/>
            </a:rPr>
            <a:t>Лаборатория  сбора, подготовки  и транспортировки нефти и газа</a:t>
          </a:r>
          <a:endParaRPr lang="ru-RU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1DB8B9-FF1D-467D-9DB0-8D450BD5992A}" type="parTrans" cxnId="{75212C61-C390-46BE-BC2B-60BE6F5D51DE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7E1EE1-0074-4908-BC83-8C928C0F42ED}" type="sibTrans" cxnId="{75212C61-C390-46BE-BC2B-60BE6F5D51DE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EB859E-A7DD-41D9-B787-70547BE30231}">
      <dgm:prSet custT="1"/>
      <dgm:spPr/>
      <dgm:t>
        <a:bodyPr/>
        <a:lstStyle/>
        <a:p>
          <a:r>
            <a:rPr lang="ru-RU" sz="400" dirty="0" smtClean="0">
              <a:latin typeface="Arial" panose="020B0604020202020204" pitchFamily="34" charset="0"/>
              <a:cs typeface="Arial" panose="020B0604020202020204" pitchFamily="34" charset="0"/>
            </a:rPr>
            <a:t>Отдел компрессорного хозяйства</a:t>
          </a:r>
          <a:endParaRPr lang="ru-RU" sz="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C2246E-BA9B-4517-807B-3165D89E13C8}" type="parTrans" cxnId="{CB757A62-1514-471C-971F-D933F4EA1B05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15AD7D-A38A-4E61-A35C-625AC5A5C5F8}" type="sibTrans" cxnId="{CB757A62-1514-471C-971F-D933F4EA1B05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38FCE4-6313-4704-AC00-42D40953EF14}">
      <dgm:prSet custT="1"/>
      <dgm:spPr>
        <a:ln>
          <a:noFill/>
        </a:ln>
      </dgm:spPr>
      <dgm:t>
        <a:bodyPr/>
        <a:lstStyle/>
        <a:p>
          <a:r>
            <a:rPr lang="ru-RU" sz="450" b="1" dirty="0" smtClean="0">
              <a:latin typeface="Century Gothic" panose="020B0502020202020204" pitchFamily="34" charset="0"/>
              <a:cs typeface="Arial" panose="020B0604020202020204" pitchFamily="34" charset="0"/>
            </a:rPr>
            <a:t>Заместитель директора по переработке нефти и газа и нефтехимии</a:t>
          </a:r>
          <a:endParaRPr lang="ru-RU" sz="450" b="1" dirty="0"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5DCE0BF6-08CC-4F3E-8E13-5180C9FD1A87}" type="parTrans" cxnId="{44D8AA33-8D0C-4B79-8270-443D57C2F128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85000D-1EC6-47E2-B7E3-B3FF60EC538A}" type="sibTrans" cxnId="{44D8AA33-8D0C-4B79-8270-443D57C2F128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F665B6-E626-4EDB-B6B6-D766E53B40F0}">
      <dgm:prSet custT="1"/>
      <dgm:spPr/>
      <dgm:t>
        <a:bodyPr/>
        <a:lstStyle/>
        <a:p>
          <a:r>
            <a:rPr lang="ru-RU" sz="400" smtClean="0">
              <a:latin typeface="Arial" panose="020B0604020202020204" pitchFamily="34" charset="0"/>
              <a:cs typeface="Arial" panose="020B0604020202020204" pitchFamily="34" charset="0"/>
            </a:rPr>
            <a:t>Отдел переработки нефти и газа</a:t>
          </a:r>
          <a:endParaRPr lang="ru-RU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2C16FE-5751-4E1D-B305-D5F188578607}" type="parTrans" cxnId="{922704FF-73EE-4B4A-989B-310A34DEFB8B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B16877-48B7-4F77-8DB2-A184540766EF}" type="sibTrans" cxnId="{922704FF-73EE-4B4A-989B-310A34DEFB8B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28666A-65B6-4A60-8F0D-26E2917484F2}">
      <dgm:prSet custT="1"/>
      <dgm:spPr/>
      <dgm:t>
        <a:bodyPr/>
        <a:lstStyle/>
        <a:p>
          <a:r>
            <a:rPr lang="ru-RU" sz="400" smtClean="0">
              <a:latin typeface="Arial" panose="020B0604020202020204" pitchFamily="34" charset="0"/>
              <a:cs typeface="Arial" panose="020B0604020202020204" pitchFamily="34" charset="0"/>
            </a:rPr>
            <a:t>Механико-монтажный отдел</a:t>
          </a:r>
          <a:endParaRPr lang="ru-RU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07EBB4-1438-4CDB-A258-CAEAD2FE01E0}" type="parTrans" cxnId="{38BD50B8-38BA-4D6D-B5AD-BF23F08DBA6F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8D7308-3A62-4060-9A3B-B0C230B36EBE}" type="sibTrans" cxnId="{38BD50B8-38BA-4D6D-B5AD-BF23F08DBA6F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BA1D46-AA37-40E1-9192-7FB4E7A1187C}">
      <dgm:prSet custT="1"/>
      <dgm:spPr/>
      <dgm:t>
        <a:bodyPr/>
        <a:lstStyle/>
        <a:p>
          <a:r>
            <a:rPr lang="ru-RU" sz="400" smtClean="0">
              <a:latin typeface="Arial" panose="020B0604020202020204" pitchFamily="34" charset="0"/>
              <a:cs typeface="Arial" panose="020B0604020202020204" pitchFamily="34" charset="0"/>
            </a:rPr>
            <a:t>Отдел инженерных коммуникаций</a:t>
          </a:r>
          <a:endParaRPr lang="ru-RU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4D9E59-0C3E-4D7D-9FA6-5CA047FA306C}" type="parTrans" cxnId="{5530C60E-FB88-4FDC-A5B8-76F4AC2BEACC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1D11F4-B2A0-4256-A932-DD2A9B6C85FE}" type="sibTrans" cxnId="{5530C60E-FB88-4FDC-A5B8-76F4AC2BEACC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D587ED-DC00-4E89-9DF7-EA823BC4CD27}">
      <dgm:prSet custT="1"/>
      <dgm:spPr/>
      <dgm:t>
        <a:bodyPr/>
        <a:lstStyle/>
        <a:p>
          <a:r>
            <a:rPr lang="ru-RU" sz="400" dirty="0" smtClean="0">
              <a:latin typeface="Arial" panose="020B0604020202020204" pitchFamily="34" charset="0"/>
              <a:cs typeface="Arial" panose="020B0604020202020204" pitchFamily="34" charset="0"/>
            </a:rPr>
            <a:t>Отдел организации проектно-конструкторских работ перерабатывающей промышленности</a:t>
          </a:r>
          <a:endParaRPr lang="ru-RU" sz="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CF61D3-982C-4697-8D02-C9F1837D7ADA}" type="parTrans" cxnId="{B83C24E7-5B2E-497D-A610-C68371927A6B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FF4CD9-845B-4AF2-882A-EF6E203EC4D9}" type="sibTrans" cxnId="{B83C24E7-5B2E-497D-A610-C68371927A6B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E6D492-59AA-45FC-A4F8-54BB7AC793D3}">
      <dgm:prSet custT="1"/>
      <dgm:spPr>
        <a:ln>
          <a:noFill/>
        </a:ln>
      </dgm:spPr>
      <dgm:t>
        <a:bodyPr/>
        <a:lstStyle/>
        <a:p>
          <a:r>
            <a:rPr lang="ru-RU" sz="450" b="1" dirty="0" smtClean="0">
              <a:latin typeface="Century Gothic" panose="020B0502020202020204" pitchFamily="34" charset="0"/>
              <a:cs typeface="Arial" panose="020B0604020202020204" pitchFamily="34" charset="0"/>
            </a:rPr>
            <a:t>Департамент геофизики</a:t>
          </a:r>
          <a:endParaRPr lang="ru-RU" sz="450" b="1" dirty="0"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9F9C171E-731D-4C15-B151-DF5337A1FAFD}" type="parTrans" cxnId="{AB4DB759-1C75-4BDD-8D2C-03D40B84C468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BB231E-BFDC-40CB-B859-CA0B047D0941}" type="sibTrans" cxnId="{AB4DB759-1C75-4BDD-8D2C-03D40B84C468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2E1E3F-4565-4690-AEE2-C7EC4F4BDAF0}">
      <dgm:prSet custT="1"/>
      <dgm:spPr/>
      <dgm:t>
        <a:bodyPr/>
        <a:lstStyle/>
        <a:p>
          <a:r>
            <a:rPr lang="ru-RU" sz="400" smtClean="0">
              <a:latin typeface="Arial" panose="020B0604020202020204" pitchFamily="34" charset="0"/>
              <a:cs typeface="Arial" panose="020B0604020202020204" pitchFamily="34" charset="0"/>
            </a:rPr>
            <a:t>Лаборатория нефте-газопромысловой геофизики</a:t>
          </a:r>
          <a:endParaRPr lang="ru-RU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E20791-8F3C-4B08-8BFB-2E2775A50C74}" type="parTrans" cxnId="{F3236829-C1CF-43E1-861B-46C7C5DFDEE4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8BCACB-08A6-49CD-8E48-17F4B4229A5D}" type="sibTrans" cxnId="{F3236829-C1CF-43E1-861B-46C7C5DFDEE4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9ECF6F-D7EA-4903-8EAF-7C0F9049E8E5}">
      <dgm:prSet custT="1"/>
      <dgm:spPr/>
      <dgm:t>
        <a:bodyPr/>
        <a:lstStyle/>
        <a:p>
          <a:r>
            <a:rPr lang="ru-RU" sz="400" smtClean="0">
              <a:latin typeface="Arial" panose="020B0604020202020204" pitchFamily="34" charset="0"/>
              <a:cs typeface="Arial" panose="020B0604020202020204" pitchFamily="34" charset="0"/>
            </a:rPr>
            <a:t>Лаборатория стратиграфии и петрофизики</a:t>
          </a:r>
          <a:endParaRPr lang="ru-RU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D267DB-6615-4D15-A524-8296348E516B}" type="parTrans" cxnId="{F0F1A22E-8E21-4989-8A5F-E89813681959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A4CE2B-DB67-490C-8572-781500F7B69C}" type="sibTrans" cxnId="{F0F1A22E-8E21-4989-8A5F-E89813681959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E1D626-9653-4D14-8DBE-98F6D4CB2DC5}">
      <dgm:prSet custT="1"/>
      <dgm:spPr/>
      <dgm:t>
        <a:bodyPr/>
        <a:lstStyle/>
        <a:p>
          <a:r>
            <a:rPr lang="ru-RU" sz="400" smtClean="0">
              <a:latin typeface="Arial" panose="020B0604020202020204" pitchFamily="34" charset="0"/>
              <a:cs typeface="Arial" panose="020B0604020202020204" pitchFamily="34" charset="0"/>
            </a:rPr>
            <a:t>Лаборатория сейсморазведки</a:t>
          </a:r>
          <a:endParaRPr lang="ru-RU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5D540A-B98A-451F-B90E-2DADE325956A}" type="parTrans" cxnId="{C36B30B9-2A09-4328-9C53-9FB8F791CE3F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E0758C-BA0F-47B2-9B0E-6BA5AF4207D1}" type="sibTrans" cxnId="{C36B30B9-2A09-4328-9C53-9FB8F791CE3F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BBCD3B-96FD-4CE9-9DA9-BF31A5BAB05E}">
      <dgm:prSet custT="1"/>
      <dgm:spPr/>
      <dgm:t>
        <a:bodyPr/>
        <a:lstStyle/>
        <a:p>
          <a:r>
            <a:rPr lang="ru-RU" sz="400" smtClean="0">
              <a:latin typeface="Arial" panose="020B0604020202020204" pitchFamily="34" charset="0"/>
              <a:cs typeface="Arial" panose="020B0604020202020204" pitchFamily="34" charset="0"/>
            </a:rPr>
            <a:t>Лаборатория гравимагнитометрических  исследований</a:t>
          </a:r>
          <a:endParaRPr lang="ru-RU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CF8362-BCF0-4D5C-B90B-FD09AB4A5AD7}" type="parTrans" cxnId="{43DF67D7-6AE7-4BA8-968A-D411371FBB9F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3FC4EC-C0F7-4D6A-AEB9-F3430B358FA3}" type="sibTrans" cxnId="{43DF67D7-6AE7-4BA8-968A-D411371FBB9F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49BE96-0F52-4BD7-83F0-98DC77B6DAB0}">
      <dgm:prSet custT="1"/>
      <dgm:spPr/>
      <dgm:t>
        <a:bodyPr/>
        <a:lstStyle/>
        <a:p>
          <a:r>
            <a:rPr lang="ru-RU" sz="400" dirty="0" smtClean="0">
              <a:latin typeface="Arial" panose="020B0604020202020204" pitchFamily="34" charset="0"/>
              <a:cs typeface="Arial" panose="020B0604020202020204" pitchFamily="34" charset="0"/>
            </a:rPr>
            <a:t>Лаборатория поиска геофизическими методами месторождений нефти и газа </a:t>
          </a:r>
          <a:endParaRPr lang="ru-RU" sz="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7B423A-3390-44F4-A9E4-A3B3973491B3}" type="parTrans" cxnId="{CE6C1744-29BB-4EA7-B830-C853C16F659C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B003AD-61F8-4316-93BB-E1C2243A8A6C}" type="sibTrans" cxnId="{CE6C1744-29BB-4EA7-B830-C853C16F659C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AF6FFC-9E7D-49D6-A526-8FD6AD0FD73B}">
      <dgm:prSet custT="1"/>
      <dgm:spPr>
        <a:ln>
          <a:noFill/>
        </a:ln>
      </dgm:spPr>
      <dgm:t>
        <a:bodyPr/>
        <a:lstStyle/>
        <a:p>
          <a:r>
            <a:rPr lang="ru-RU" sz="450" b="1" dirty="0" smtClean="0">
              <a:latin typeface="Century Gothic" panose="020B0502020202020204" pitchFamily="34" charset="0"/>
              <a:cs typeface="Arial" panose="020B0604020202020204" pitchFamily="34" charset="0"/>
            </a:rPr>
            <a:t>Заместитель директора по общим вопросам</a:t>
          </a:r>
          <a:endParaRPr lang="ru-RU" sz="450" b="1" dirty="0"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7A02E615-18D8-49B8-A4AF-BF8370DF252B}" type="parTrans" cxnId="{EFD55A7C-D2A1-4F52-A92B-1B554C3BD9A5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C72D7E-E213-4A08-ABDC-DC43775CFDEB}" type="sibTrans" cxnId="{EFD55A7C-D2A1-4F52-A92B-1B554C3BD9A5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B8CD5D-1192-4CCB-9706-540CC9B09BFD}">
      <dgm:prSet custT="1"/>
      <dgm:spPr/>
      <dgm:t>
        <a:bodyPr/>
        <a:lstStyle/>
        <a:p>
          <a:r>
            <a:rPr lang="ru-RU" sz="400" smtClean="0">
              <a:latin typeface="Arial" panose="020B0604020202020204" pitchFamily="34" charset="0"/>
              <a:cs typeface="Arial" panose="020B0604020202020204" pitchFamily="34" charset="0"/>
            </a:rPr>
            <a:t>Отдел по  контролю над исполнением и канцелярия</a:t>
          </a:r>
          <a:endParaRPr lang="ru-RU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741A96-9753-47B1-B213-30DE38A7ADBA}" type="parTrans" cxnId="{A539A839-FA99-4EAF-A395-E74A797016A5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3485FE-80FF-4D36-BAF5-22DE5EA11545}" type="sibTrans" cxnId="{A539A839-FA99-4EAF-A395-E74A797016A5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54509D-8F1C-4B07-BE1B-B1035A7837BF}">
      <dgm:prSet custT="1"/>
      <dgm:spPr/>
      <dgm:t>
        <a:bodyPr/>
        <a:lstStyle/>
        <a:p>
          <a:r>
            <a:rPr lang="ru-RU" sz="400" smtClean="0">
              <a:latin typeface="Arial" panose="020B0604020202020204" pitchFamily="34" charset="0"/>
              <a:cs typeface="Arial" panose="020B0604020202020204" pitchFamily="34" charset="0"/>
            </a:rPr>
            <a:t>Отдел социальных вопросов</a:t>
          </a:r>
          <a:endParaRPr lang="ru-RU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1F5DDA-C296-45BA-87B0-AFCE4BCFBE5B}" type="parTrans" cxnId="{C1D1071B-0A44-496C-B8B8-99585072DA1D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146A6B-FB8A-40E2-BD31-677FFCE4E57F}" type="sibTrans" cxnId="{C1D1071B-0A44-496C-B8B8-99585072DA1D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D29A27-D39B-426E-9911-204461D1D721}">
      <dgm:prSet custT="1"/>
      <dgm:spPr/>
      <dgm:t>
        <a:bodyPr/>
        <a:lstStyle/>
        <a:p>
          <a:r>
            <a:rPr lang="ru-RU" sz="400" smtClean="0">
              <a:latin typeface="Arial" panose="020B0604020202020204" pitchFamily="34" charset="0"/>
              <a:cs typeface="Arial" panose="020B0604020202020204" pitchFamily="34" charset="0"/>
            </a:rPr>
            <a:t>Отдел капитального строительства и технического контроля</a:t>
          </a:r>
          <a:endParaRPr lang="ru-RU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E6118F-0359-4A44-B441-AC491663DDD8}" type="parTrans" cxnId="{58861904-14CC-4F79-97EF-9D1B0CC318A2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080149-7AAC-4B67-9B2D-CBE9825C7243}" type="sibTrans" cxnId="{58861904-14CC-4F79-97EF-9D1B0CC318A2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6ABFF1-C620-4DC5-A377-D5B42D16B766}">
      <dgm:prSet custT="1"/>
      <dgm:spPr/>
      <dgm:t>
        <a:bodyPr/>
        <a:lstStyle/>
        <a:p>
          <a:r>
            <a:rPr lang="ru-RU" sz="400" smtClean="0">
              <a:latin typeface="Arial" panose="020B0604020202020204" pitchFamily="34" charset="0"/>
              <a:cs typeface="Arial" panose="020B0604020202020204" pitchFamily="34" charset="0"/>
            </a:rPr>
            <a:t>Отдел материально-технического снабжения</a:t>
          </a:r>
          <a:endParaRPr lang="ru-RU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F1A5EE-157C-4B24-BF49-8428F12B3C16}" type="parTrans" cxnId="{32100511-ECEB-4732-8F4F-4AAEBC5F01A0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E43F43-E1C1-4A00-8F7E-5455074DC361}" type="sibTrans" cxnId="{32100511-ECEB-4732-8F4F-4AAEBC5F01A0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361940-CD2E-45D4-908C-7A60FA024003}">
      <dgm:prSet custT="1"/>
      <dgm:spPr/>
      <dgm:t>
        <a:bodyPr/>
        <a:lstStyle/>
        <a:p>
          <a:r>
            <a:rPr lang="ru-RU" sz="400" smtClean="0">
              <a:latin typeface="Arial" panose="020B0604020202020204" pitchFamily="34" charset="0"/>
              <a:cs typeface="Arial" panose="020B0604020202020204" pitchFamily="34" charset="0"/>
            </a:rPr>
            <a:t>Отдел технической эксплуатации</a:t>
          </a:r>
          <a:endParaRPr lang="ru-RU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386545-DB2C-40B9-85F0-F43DA3D8978E}" type="parTrans" cxnId="{ACACBEC6-3689-4D32-A2B0-17CEEF072651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A5BB32-A8FE-49FE-B7B8-6737D90A6853}" type="sibTrans" cxnId="{ACACBEC6-3689-4D32-A2B0-17CEEF072651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8A4CE6-89F0-4337-BC73-C00724567C9B}">
      <dgm:prSet custT="1"/>
      <dgm:spPr>
        <a:ln>
          <a:noFill/>
        </a:ln>
      </dgm:spPr>
      <dgm:t>
        <a:bodyPr/>
        <a:lstStyle/>
        <a:p>
          <a:r>
            <a:rPr lang="ru-RU" sz="450" b="1" dirty="0" smtClean="0">
              <a:latin typeface="Century Gothic" panose="020B0502020202020204" pitchFamily="34" charset="0"/>
              <a:cs typeface="Arial" panose="020B0604020202020204" pitchFamily="34" charset="0"/>
            </a:rPr>
            <a:t>Департамент экономики и учета</a:t>
          </a:r>
          <a:endParaRPr lang="ru-RU" sz="450" b="1" dirty="0"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6A2FF3F9-8A2F-4E27-A440-562312BF708F}" type="parTrans" cxnId="{87EE6B98-6810-4FC6-8E65-4E038EEC257D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3E34C6-68B5-4CE2-9B80-BEAEEE1069E4}" type="sibTrans" cxnId="{87EE6B98-6810-4FC6-8E65-4E038EEC257D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6EBDC2-C163-43EB-8F8F-D2331DD7586E}">
      <dgm:prSet custT="1"/>
      <dgm:spPr/>
      <dgm:t>
        <a:bodyPr/>
        <a:lstStyle/>
        <a:p>
          <a:r>
            <a:rPr lang="ru-RU" sz="400" dirty="0" smtClean="0">
              <a:latin typeface="Arial" panose="020B0604020202020204" pitchFamily="34" charset="0"/>
              <a:cs typeface="Arial" panose="020B0604020202020204" pitchFamily="34" charset="0"/>
            </a:rPr>
            <a:t>Отдел экономического анализа и прогнозирования </a:t>
          </a:r>
          <a:endParaRPr lang="ru-RU" sz="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5AA327-12FD-4002-8B32-C02D8107A5ED}" type="parTrans" cxnId="{EFF84723-029D-4147-8EAE-74544DBF7C8C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F13514-CCF2-41EC-A83B-79FF81FF6578}" type="sibTrans" cxnId="{EFF84723-029D-4147-8EAE-74544DBF7C8C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090520-D709-4DDD-9E35-5F7F5BE00BA8}">
      <dgm:prSet custT="1"/>
      <dgm:spPr/>
      <dgm:t>
        <a:bodyPr/>
        <a:lstStyle/>
        <a:p>
          <a:r>
            <a:rPr lang="ru-RU" sz="400" smtClean="0">
              <a:latin typeface="Arial" panose="020B0604020202020204" pitchFamily="34" charset="0"/>
              <a:cs typeface="Arial" panose="020B0604020202020204" pitchFamily="34" charset="0"/>
            </a:rPr>
            <a:t>Отдел персоналу и заработной платы</a:t>
          </a:r>
          <a:endParaRPr lang="ru-RU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8DD7FF-0BC7-4800-9BCD-430A7DF44C9C}" type="parTrans" cxnId="{287BCA17-7A70-4D3F-80A3-E785877792BA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ADDE9F-3806-404F-8926-6C9F3D0BDAF3}" type="sibTrans" cxnId="{287BCA17-7A70-4D3F-80A3-E785877792BA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94386C-E3BA-4D8E-9630-2FC556FF4282}">
      <dgm:prSet custT="1"/>
      <dgm:spPr/>
      <dgm:t>
        <a:bodyPr/>
        <a:lstStyle/>
        <a:p>
          <a:r>
            <a:rPr lang="ru-RU" sz="400" smtClean="0">
              <a:latin typeface="Arial" panose="020B0604020202020204" pitchFamily="34" charset="0"/>
              <a:cs typeface="Arial" panose="020B0604020202020204" pitchFamily="34" charset="0"/>
            </a:rPr>
            <a:t>Отдел бухгалтерского учета и отчета</a:t>
          </a:r>
          <a:endParaRPr lang="ru-RU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864036-02BE-4C4E-9234-C64A91E377CA}" type="parTrans" cxnId="{77960517-0797-4604-84E7-A489F8830F0B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2431E9-D5BE-4CB7-BE00-BD5D295B47E8}" type="sibTrans" cxnId="{77960517-0797-4604-84E7-A489F8830F0B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5BA057-DF46-47CB-AF5F-CF09A5716C3B}">
      <dgm:prSet custT="1"/>
      <dgm:spPr/>
      <dgm:t>
        <a:bodyPr/>
        <a:lstStyle/>
        <a:p>
          <a:r>
            <a:rPr lang="ru-RU" sz="400" smtClean="0">
              <a:latin typeface="Arial" panose="020B0604020202020204" pitchFamily="34" charset="0"/>
              <a:cs typeface="Arial" panose="020B0604020202020204" pitchFamily="34" charset="0"/>
            </a:rPr>
            <a:t>Отдел финансов и налогов</a:t>
          </a:r>
          <a:endParaRPr lang="ru-RU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8AA60B-6F04-4065-836F-15C3D68B5A24}" type="parTrans" cxnId="{A35761B6-45A4-4CE2-8E96-BF35CA8A22F1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DE741F-7BB3-440F-8D57-71CFB1A83305}" type="sibTrans" cxnId="{A35761B6-45A4-4CE2-8E96-BF35CA8A22F1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9A75D1-9AA8-48A0-B8D7-886EA0B9A8EB}">
      <dgm:prSet custT="1"/>
      <dgm:spPr>
        <a:ln>
          <a:noFill/>
        </a:ln>
      </dgm:spPr>
      <dgm:t>
        <a:bodyPr/>
        <a:lstStyle/>
        <a:p>
          <a:r>
            <a:rPr lang="ru-RU" sz="450" b="1" dirty="0" smtClean="0">
              <a:latin typeface="Century Gothic" panose="020B0502020202020204" pitchFamily="34" charset="0"/>
              <a:cs typeface="Arial" panose="020B0604020202020204" pitchFamily="34" charset="0"/>
            </a:rPr>
            <a:t>Аппарат при руководстве</a:t>
          </a:r>
          <a:endParaRPr lang="ru-RU" sz="450" b="1" dirty="0">
            <a:latin typeface="Century Gothic" panose="020B0502020202020204" pitchFamily="34" charset="0"/>
            <a:cs typeface="Arial" panose="020B0604020202020204" pitchFamily="34" charset="0"/>
          </a:endParaRPr>
        </a:p>
      </dgm:t>
    </dgm:pt>
    <dgm:pt modelId="{9CD38022-D1A2-4571-BDE6-485EC02BA9E4}" type="parTrans" cxnId="{0DD9E6D2-8EDC-49DD-A45A-B60545F08C66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20E8A4-1F33-4724-A8A0-3866B0557F02}" type="sibTrans" cxnId="{0DD9E6D2-8EDC-49DD-A45A-B60545F08C66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E1AFA2-90CE-488B-B719-EC637D3200A3}">
      <dgm:prSet custT="1"/>
      <dgm:spPr/>
      <dgm:t>
        <a:bodyPr/>
        <a:lstStyle/>
        <a:p>
          <a:r>
            <a:rPr lang="ru-RU" sz="400" dirty="0" smtClean="0">
              <a:latin typeface="Arial" panose="020B0604020202020204" pitchFamily="34" charset="0"/>
              <a:cs typeface="Arial" panose="020B0604020202020204" pitchFamily="34" charset="0"/>
            </a:rPr>
            <a:t>Отдел докторантуры</a:t>
          </a:r>
          <a:endParaRPr lang="ru-RU" sz="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E91338-9494-4A7F-B8F3-E3A7C9EA678F}" type="parTrans" cxnId="{6B90716C-7C4F-41FD-A6A3-78DC9F1B03DD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C9E9C7-CA08-4D72-83BA-98CBDBEC9F6E}" type="sibTrans" cxnId="{6B90716C-7C4F-41FD-A6A3-78DC9F1B03DD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2BDBE3-2618-435D-8570-8826855FB3FF}">
      <dgm:prSet custT="1"/>
      <dgm:spPr/>
      <dgm:t>
        <a:bodyPr/>
        <a:lstStyle/>
        <a:p>
          <a:r>
            <a:rPr lang="ru-RU" sz="400" dirty="0" smtClean="0">
              <a:latin typeface="Arial" panose="020B0604020202020204" pitchFamily="34" charset="0"/>
              <a:cs typeface="Arial" panose="020B0604020202020204" pitchFamily="34" charset="0"/>
            </a:rPr>
            <a:t>Юридический отдел</a:t>
          </a:r>
          <a:endParaRPr lang="ru-RU" sz="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391E53-5BAC-4316-8AB9-D121C4384FDC}" type="parTrans" cxnId="{B7C5CD3D-8BF6-4DDC-86BA-A84E812A980F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02EDE7-CA14-4DF0-959A-BA650724C127}" type="sibTrans" cxnId="{B7C5CD3D-8BF6-4DDC-86BA-A84E812A980F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719C84-3E94-43ED-9066-CFEE242AEDDE}">
      <dgm:prSet custT="1"/>
      <dgm:spPr/>
      <dgm:t>
        <a:bodyPr/>
        <a:lstStyle/>
        <a:p>
          <a:r>
            <a:rPr lang="ru-RU" sz="400" dirty="0" smtClean="0">
              <a:latin typeface="Arial" panose="020B0604020202020204" pitchFamily="34" charset="0"/>
              <a:cs typeface="Arial" panose="020B0604020202020204" pitchFamily="34" charset="0"/>
            </a:rPr>
            <a:t>Отдел кадров</a:t>
          </a:r>
          <a:endParaRPr lang="ru-RU" sz="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0AF305-1C38-4617-8AB9-016D3D719A6A}" type="parTrans" cxnId="{8D895787-454F-4FF8-992C-0746A9F62CFB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9AF242-4DA6-429A-B790-8A51120B1BCF}" type="sibTrans" cxnId="{8D895787-454F-4FF8-992C-0746A9F62CFB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5373BD-136C-419E-B246-A509407A3ABB}">
      <dgm:prSet custT="1"/>
      <dgm:spPr/>
      <dgm:t>
        <a:bodyPr/>
        <a:lstStyle/>
        <a:p>
          <a:r>
            <a:rPr lang="ru-RU" sz="400" dirty="0" smtClean="0">
              <a:latin typeface="Arial" panose="020B0604020202020204" pitchFamily="34" charset="0"/>
              <a:cs typeface="Arial" panose="020B0604020202020204" pitchFamily="34" charset="0"/>
            </a:rPr>
            <a:t>Отдел управления рисками</a:t>
          </a:r>
          <a:endParaRPr lang="ru-RU" sz="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C0CA74-8BCD-4783-B7E6-EA5E7B64FAA8}" type="parTrans" cxnId="{3DA236F4-3445-4AD6-ABD4-C2FAA487DF34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9B2F67-E39B-4E6B-B4BC-5CBDFE39D069}" type="sibTrans" cxnId="{3DA236F4-3445-4AD6-ABD4-C2FAA487DF34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F8F35A-B74E-459B-BD36-6CA4C943E29E}">
      <dgm:prSet custT="1"/>
      <dgm:spPr/>
      <dgm:t>
        <a:bodyPr/>
        <a:lstStyle/>
        <a:p>
          <a:r>
            <a:rPr lang="ru-RU" sz="400" dirty="0" smtClean="0">
              <a:latin typeface="Arial" panose="020B0604020202020204" pitchFamily="34" charset="0"/>
              <a:cs typeface="Arial" panose="020B0604020202020204" pitchFamily="34" charset="0"/>
            </a:rPr>
            <a:t>Отдел секретного режима и военной мобилизации</a:t>
          </a:r>
          <a:endParaRPr lang="ru-RU" sz="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A4EBD9-BDFF-4A30-8A69-AAD7036C3AC6}" type="parTrans" cxnId="{CDB42927-5E68-4A5A-87D8-6B3AFC1B3917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AA0D6E-1372-475B-9BA9-C9A60BA44B64}" type="sibTrans" cxnId="{CDB42927-5E68-4A5A-87D8-6B3AFC1B3917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F71733-EA78-491B-A0B4-27943E0FC23D}">
      <dgm:prSet custT="1"/>
      <dgm:spPr/>
      <dgm:t>
        <a:bodyPr/>
        <a:lstStyle/>
        <a:p>
          <a:r>
            <a:rPr lang="ru-RU" sz="400" dirty="0" smtClean="0">
              <a:latin typeface="Arial" panose="020B0604020202020204" pitchFamily="34" charset="0"/>
              <a:cs typeface="Arial" panose="020B0604020202020204" pitchFamily="34" charset="0"/>
            </a:rPr>
            <a:t>Отдел базы данных и моделирования по совместно разработанным месторождениям</a:t>
          </a:r>
          <a:endParaRPr lang="ru-RU" sz="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3F46DD-5AD6-4081-BDC9-6F991904DEA3}" type="parTrans" cxnId="{1BEB6A5E-E61E-45B3-80C6-4DEAB425B552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49C0F7-285E-46D1-BA07-D9789CA0D202}" type="sibTrans" cxnId="{1BEB6A5E-E61E-45B3-80C6-4DEAB425B552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E840C9-C330-4330-91EC-67603CBE1B52}">
      <dgm:prSet custT="1"/>
      <dgm:spPr/>
      <dgm:t>
        <a:bodyPr/>
        <a:lstStyle/>
        <a:p>
          <a:r>
            <a:rPr lang="ru-RU" sz="400" dirty="0" smtClean="0">
              <a:latin typeface="Arial" panose="020B0604020202020204" pitchFamily="34" charset="0"/>
              <a:cs typeface="Arial" panose="020B0604020202020204" pitchFamily="34" charset="0"/>
            </a:rPr>
            <a:t>Отдел  по развитию персонала</a:t>
          </a:r>
          <a:endParaRPr lang="ru-RU" sz="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77959A-0300-4DE2-8110-29985656C463}" type="parTrans" cxnId="{BA44885E-73DA-4890-B4C9-0AF8766AA5B1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6FF368-0EFF-4178-9E38-F569FAB86D2E}" type="sibTrans" cxnId="{BA44885E-73DA-4890-B4C9-0AF8766AA5B1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803E12-E633-4530-B245-9FF728E6781F}">
      <dgm:prSet custT="1"/>
      <dgm:spPr/>
      <dgm:t>
        <a:bodyPr/>
        <a:lstStyle/>
        <a:p>
          <a:r>
            <a:rPr lang="ru-RU" sz="400" dirty="0" smtClean="0">
              <a:latin typeface="Arial" panose="020B0604020202020204" pitchFamily="34" charset="0"/>
              <a:cs typeface="Arial" panose="020B0604020202020204" pitchFamily="34" charset="0"/>
            </a:rPr>
            <a:t>Отдел международных проектов и иностранных связей</a:t>
          </a:r>
          <a:endParaRPr lang="ru-RU" sz="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49A341-2591-449C-8077-3B8D69A8CBC9}" type="parTrans" cxnId="{C571585A-26DC-416B-9A42-F5A1FE007252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17162F-0A1F-4CCB-BD62-C63CB9F17A83}" type="sibTrans" cxnId="{C571585A-26DC-416B-9A42-F5A1FE007252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441A1D-3A05-4EC6-8AD4-4B4BB6AA80B9}">
      <dgm:prSet custT="1"/>
      <dgm:spPr/>
      <dgm:t>
        <a:bodyPr/>
        <a:lstStyle/>
        <a:p>
          <a:r>
            <a:rPr lang="ru-RU" sz="400" dirty="0" smtClean="0">
              <a:latin typeface="Arial" panose="020B0604020202020204" pitchFamily="34" charset="0"/>
              <a:cs typeface="Arial" panose="020B0604020202020204" pitchFamily="34" charset="0"/>
            </a:rPr>
            <a:t>Отдел маркетинговых услуг</a:t>
          </a:r>
          <a:endParaRPr lang="ru-RU" sz="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24F92B-2A48-4522-93D4-2510E6DBD448}" type="parTrans" cxnId="{C233269C-8398-4B47-9977-E3FC22BE6D59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968381-5D4F-4BF7-A0FF-F55C71C023B9}" type="sibTrans" cxnId="{C233269C-8398-4B47-9977-E3FC22BE6D59}">
      <dgm:prSet/>
      <dgm:spPr/>
      <dgm:t>
        <a:bodyPr/>
        <a:lstStyle/>
        <a:p>
          <a:endParaRPr lang="en-US" sz="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8D0FCA-8C76-446A-8062-62804E677F50}" type="pres">
      <dgm:prSet presAssocID="{3BFB25B1-DC99-4276-BA30-0CAD6B66890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32AB69C-ED29-494D-A46F-5FE361617D11}" type="pres">
      <dgm:prSet presAssocID="{1FC4734C-A7D5-449C-8A95-E909B992E60D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4B406324-B502-45CF-9D18-694B7D241601}" type="pres">
      <dgm:prSet presAssocID="{1FC4734C-A7D5-449C-8A95-E909B992E60D}" presName="rootComposite1" presStyleCnt="0"/>
      <dgm:spPr/>
      <dgm:t>
        <a:bodyPr/>
        <a:lstStyle/>
        <a:p>
          <a:endParaRPr lang="en-US"/>
        </a:p>
      </dgm:t>
    </dgm:pt>
    <dgm:pt modelId="{200B3FD2-39AD-48B4-AD60-71709EC0EDE5}" type="pres">
      <dgm:prSet presAssocID="{1FC4734C-A7D5-449C-8A95-E909B992E60D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FFFC107-AF82-43BF-AC9D-6A9B4539C68A}" type="pres">
      <dgm:prSet presAssocID="{1FC4734C-A7D5-449C-8A95-E909B992E60D}" presName="rootConnector1" presStyleLbl="node1" presStyleIdx="0" presStyleCnt="0"/>
      <dgm:spPr/>
      <dgm:t>
        <a:bodyPr/>
        <a:lstStyle/>
        <a:p>
          <a:endParaRPr lang="ru-RU"/>
        </a:p>
      </dgm:t>
    </dgm:pt>
    <dgm:pt modelId="{2CBCD1A3-4E53-454B-B89D-DD60CE5E9806}" type="pres">
      <dgm:prSet presAssocID="{1FC4734C-A7D5-449C-8A95-E909B992E60D}" presName="hierChild2" presStyleCnt="0"/>
      <dgm:spPr/>
      <dgm:t>
        <a:bodyPr/>
        <a:lstStyle/>
        <a:p>
          <a:endParaRPr lang="en-US"/>
        </a:p>
      </dgm:t>
    </dgm:pt>
    <dgm:pt modelId="{08D1C67C-2226-4E4C-B981-77B81465D9A7}" type="pres">
      <dgm:prSet presAssocID="{BFDC69E3-1DFE-409C-8695-3AE12BDC56BE}" presName="Name37" presStyleLbl="parChTrans1D2" presStyleIdx="0" presStyleCnt="10"/>
      <dgm:spPr/>
      <dgm:t>
        <a:bodyPr/>
        <a:lstStyle/>
        <a:p>
          <a:endParaRPr lang="en-US"/>
        </a:p>
      </dgm:t>
    </dgm:pt>
    <dgm:pt modelId="{9C24A1F1-757D-40A7-96F1-BC06543BF81E}" type="pres">
      <dgm:prSet presAssocID="{E4FC8419-1EAE-4EB9-ABD8-2B2964403B07}" presName="hierRoot2" presStyleCnt="0">
        <dgm:presLayoutVars>
          <dgm:hierBranch val="hang"/>
        </dgm:presLayoutVars>
      </dgm:prSet>
      <dgm:spPr/>
      <dgm:t>
        <a:bodyPr/>
        <a:lstStyle/>
        <a:p>
          <a:endParaRPr lang="en-US"/>
        </a:p>
      </dgm:t>
    </dgm:pt>
    <dgm:pt modelId="{CB9C2A51-21C4-430F-9C21-D7E8F808C0D4}" type="pres">
      <dgm:prSet presAssocID="{E4FC8419-1EAE-4EB9-ABD8-2B2964403B07}" presName="rootComposite" presStyleCnt="0"/>
      <dgm:spPr/>
      <dgm:t>
        <a:bodyPr/>
        <a:lstStyle/>
        <a:p>
          <a:endParaRPr lang="en-US"/>
        </a:p>
      </dgm:t>
    </dgm:pt>
    <dgm:pt modelId="{6D4BF17C-31FC-4A6A-85B6-128C6E26898C}" type="pres">
      <dgm:prSet presAssocID="{E4FC8419-1EAE-4EB9-ABD8-2B2964403B07}" presName="rootText" presStyleLbl="node2" presStyleIdx="0" presStyleCnt="9" custScaleX="165793" custScaleY="12535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99FF043-C56B-4704-A232-BF392233182F}" type="pres">
      <dgm:prSet presAssocID="{E4FC8419-1EAE-4EB9-ABD8-2B2964403B07}" presName="rootConnector" presStyleLbl="node2" presStyleIdx="0" presStyleCnt="9"/>
      <dgm:spPr/>
      <dgm:t>
        <a:bodyPr/>
        <a:lstStyle/>
        <a:p>
          <a:endParaRPr lang="en-US"/>
        </a:p>
      </dgm:t>
    </dgm:pt>
    <dgm:pt modelId="{8D6184E3-D9CF-4119-9BB6-D72055B58F87}" type="pres">
      <dgm:prSet presAssocID="{E4FC8419-1EAE-4EB9-ABD8-2B2964403B07}" presName="hierChild4" presStyleCnt="0"/>
      <dgm:spPr/>
      <dgm:t>
        <a:bodyPr/>
        <a:lstStyle/>
        <a:p>
          <a:endParaRPr lang="en-US"/>
        </a:p>
      </dgm:t>
    </dgm:pt>
    <dgm:pt modelId="{4B496295-5E1E-4C57-94CB-2F565BD632A7}" type="pres">
      <dgm:prSet presAssocID="{5698E1D9-EED3-4586-9230-8AAA5F2F2010}" presName="Name48" presStyleLbl="parChTrans1D3" presStyleIdx="0" presStyleCnt="73"/>
      <dgm:spPr/>
      <dgm:t>
        <a:bodyPr/>
        <a:lstStyle/>
        <a:p>
          <a:endParaRPr lang="en-US"/>
        </a:p>
      </dgm:t>
    </dgm:pt>
    <dgm:pt modelId="{9FB5B350-B567-4287-812F-D470C64256CB}" type="pres">
      <dgm:prSet presAssocID="{9C1E46E1-C2C4-42FC-A92F-461E655FBE8B}" presName="hierRoot2" presStyleCnt="0">
        <dgm:presLayoutVars>
          <dgm:hierBranch val="hang"/>
        </dgm:presLayoutVars>
      </dgm:prSet>
      <dgm:spPr/>
      <dgm:t>
        <a:bodyPr/>
        <a:lstStyle/>
        <a:p>
          <a:endParaRPr lang="en-US"/>
        </a:p>
      </dgm:t>
    </dgm:pt>
    <dgm:pt modelId="{CAC46D58-62B0-4518-A322-10D09A1DD21E}" type="pres">
      <dgm:prSet presAssocID="{9C1E46E1-C2C4-42FC-A92F-461E655FBE8B}" presName="rootComposite" presStyleCnt="0"/>
      <dgm:spPr/>
      <dgm:t>
        <a:bodyPr/>
        <a:lstStyle/>
        <a:p>
          <a:endParaRPr lang="en-US"/>
        </a:p>
      </dgm:t>
    </dgm:pt>
    <dgm:pt modelId="{AC66321C-234B-4242-AD69-566CC779A65B}" type="pres">
      <dgm:prSet presAssocID="{9C1E46E1-C2C4-42FC-A92F-461E655FBE8B}" presName="rootText" presStyleLbl="node3" presStyleIdx="0" presStyleCnt="73" custLinFactNeighborX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E2534A6-E119-4111-880C-A799AE79608E}" type="pres">
      <dgm:prSet presAssocID="{9C1E46E1-C2C4-42FC-A92F-461E655FBE8B}" presName="rootConnector" presStyleLbl="node3" presStyleIdx="0" presStyleCnt="73"/>
      <dgm:spPr/>
      <dgm:t>
        <a:bodyPr/>
        <a:lstStyle/>
        <a:p>
          <a:endParaRPr lang="en-US"/>
        </a:p>
      </dgm:t>
    </dgm:pt>
    <dgm:pt modelId="{EAE4F86B-1BE7-48DB-B749-234E0E393814}" type="pres">
      <dgm:prSet presAssocID="{9C1E46E1-C2C4-42FC-A92F-461E655FBE8B}" presName="hierChild4" presStyleCnt="0"/>
      <dgm:spPr/>
      <dgm:t>
        <a:bodyPr/>
        <a:lstStyle/>
        <a:p>
          <a:endParaRPr lang="en-US"/>
        </a:p>
      </dgm:t>
    </dgm:pt>
    <dgm:pt modelId="{D5051152-B7A8-406B-9940-99EBB2E2A57A}" type="pres">
      <dgm:prSet presAssocID="{9C1E46E1-C2C4-42FC-A92F-461E655FBE8B}" presName="hierChild5" presStyleCnt="0"/>
      <dgm:spPr/>
      <dgm:t>
        <a:bodyPr/>
        <a:lstStyle/>
        <a:p>
          <a:endParaRPr lang="en-US"/>
        </a:p>
      </dgm:t>
    </dgm:pt>
    <dgm:pt modelId="{A0EF26B0-9A18-4BCF-B5F5-995631BB6948}" type="pres">
      <dgm:prSet presAssocID="{5F3EF272-B09D-4FA3-91E3-863C0A27528A}" presName="Name48" presStyleLbl="parChTrans1D3" presStyleIdx="1" presStyleCnt="73"/>
      <dgm:spPr/>
      <dgm:t>
        <a:bodyPr/>
        <a:lstStyle/>
        <a:p>
          <a:endParaRPr lang="en-US"/>
        </a:p>
      </dgm:t>
    </dgm:pt>
    <dgm:pt modelId="{882EB34D-7CCA-47C5-989A-794BA86D39FF}" type="pres">
      <dgm:prSet presAssocID="{19018E9E-C881-4797-9917-D98A08D76D28}" presName="hierRoot2" presStyleCnt="0">
        <dgm:presLayoutVars>
          <dgm:hierBranch val="hang"/>
        </dgm:presLayoutVars>
      </dgm:prSet>
      <dgm:spPr/>
      <dgm:t>
        <a:bodyPr/>
        <a:lstStyle/>
        <a:p>
          <a:endParaRPr lang="en-US"/>
        </a:p>
      </dgm:t>
    </dgm:pt>
    <dgm:pt modelId="{51BB83BB-C9D2-4E5D-B3B9-D7B2B48F1214}" type="pres">
      <dgm:prSet presAssocID="{19018E9E-C881-4797-9917-D98A08D76D28}" presName="rootComposite" presStyleCnt="0"/>
      <dgm:spPr/>
      <dgm:t>
        <a:bodyPr/>
        <a:lstStyle/>
        <a:p>
          <a:endParaRPr lang="en-US"/>
        </a:p>
      </dgm:t>
    </dgm:pt>
    <dgm:pt modelId="{8D4D8DBA-5B58-4B8C-ACCD-3B072020FFCF}" type="pres">
      <dgm:prSet presAssocID="{19018E9E-C881-4797-9917-D98A08D76D28}" presName="rootText" presStyleLbl="node3" presStyleIdx="1" presStyleCnt="73" custLinFactNeighborX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2BC705A-18D8-475B-A4D6-4691F7CF741D}" type="pres">
      <dgm:prSet presAssocID="{19018E9E-C881-4797-9917-D98A08D76D28}" presName="rootConnector" presStyleLbl="node3" presStyleIdx="1" presStyleCnt="73"/>
      <dgm:spPr/>
      <dgm:t>
        <a:bodyPr/>
        <a:lstStyle/>
        <a:p>
          <a:endParaRPr lang="en-US"/>
        </a:p>
      </dgm:t>
    </dgm:pt>
    <dgm:pt modelId="{37E24D3D-6C01-4608-8BA9-967568286B4A}" type="pres">
      <dgm:prSet presAssocID="{19018E9E-C881-4797-9917-D98A08D76D28}" presName="hierChild4" presStyleCnt="0"/>
      <dgm:spPr/>
      <dgm:t>
        <a:bodyPr/>
        <a:lstStyle/>
        <a:p>
          <a:endParaRPr lang="en-US"/>
        </a:p>
      </dgm:t>
    </dgm:pt>
    <dgm:pt modelId="{C9DCDDCC-2B8D-4879-A245-18B1908B84E0}" type="pres">
      <dgm:prSet presAssocID="{19018E9E-C881-4797-9917-D98A08D76D28}" presName="hierChild5" presStyleCnt="0"/>
      <dgm:spPr/>
      <dgm:t>
        <a:bodyPr/>
        <a:lstStyle/>
        <a:p>
          <a:endParaRPr lang="en-US"/>
        </a:p>
      </dgm:t>
    </dgm:pt>
    <dgm:pt modelId="{68C1A983-76F3-455F-AA29-B4E3EFC98BF3}" type="pres">
      <dgm:prSet presAssocID="{30C41B22-271F-4E0F-A9F8-086106EB3B50}" presName="Name48" presStyleLbl="parChTrans1D3" presStyleIdx="2" presStyleCnt="73"/>
      <dgm:spPr/>
      <dgm:t>
        <a:bodyPr/>
        <a:lstStyle/>
        <a:p>
          <a:endParaRPr lang="en-US"/>
        </a:p>
      </dgm:t>
    </dgm:pt>
    <dgm:pt modelId="{70BC7B3E-6FC5-45DB-A4DE-2B30A6839CC5}" type="pres">
      <dgm:prSet presAssocID="{CDBA2C80-BC1C-481D-95FB-3F88849218D3}" presName="hierRoot2" presStyleCnt="0">
        <dgm:presLayoutVars>
          <dgm:hierBranch val="hang"/>
        </dgm:presLayoutVars>
      </dgm:prSet>
      <dgm:spPr/>
      <dgm:t>
        <a:bodyPr/>
        <a:lstStyle/>
        <a:p>
          <a:endParaRPr lang="en-US"/>
        </a:p>
      </dgm:t>
    </dgm:pt>
    <dgm:pt modelId="{A6737FC6-60E0-42DE-9EDF-BE8C681C8408}" type="pres">
      <dgm:prSet presAssocID="{CDBA2C80-BC1C-481D-95FB-3F88849218D3}" presName="rootComposite" presStyleCnt="0"/>
      <dgm:spPr/>
      <dgm:t>
        <a:bodyPr/>
        <a:lstStyle/>
        <a:p>
          <a:endParaRPr lang="en-US"/>
        </a:p>
      </dgm:t>
    </dgm:pt>
    <dgm:pt modelId="{D3FED8C6-7A59-4B04-B88A-CCCBD452F165}" type="pres">
      <dgm:prSet presAssocID="{CDBA2C80-BC1C-481D-95FB-3F88849218D3}" presName="rootText" presStyleLbl="node3" presStyleIdx="2" presStyleCnt="73" custLinFactNeighborX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034DF65-671D-4BF5-AB5F-7BD6BFF8AE01}" type="pres">
      <dgm:prSet presAssocID="{CDBA2C80-BC1C-481D-95FB-3F88849218D3}" presName="rootConnector" presStyleLbl="node3" presStyleIdx="2" presStyleCnt="73"/>
      <dgm:spPr/>
      <dgm:t>
        <a:bodyPr/>
        <a:lstStyle/>
        <a:p>
          <a:endParaRPr lang="en-US"/>
        </a:p>
      </dgm:t>
    </dgm:pt>
    <dgm:pt modelId="{4CDB63F0-A403-461F-80CB-121475987443}" type="pres">
      <dgm:prSet presAssocID="{CDBA2C80-BC1C-481D-95FB-3F88849218D3}" presName="hierChild4" presStyleCnt="0"/>
      <dgm:spPr/>
      <dgm:t>
        <a:bodyPr/>
        <a:lstStyle/>
        <a:p>
          <a:endParaRPr lang="en-US"/>
        </a:p>
      </dgm:t>
    </dgm:pt>
    <dgm:pt modelId="{CC2E5BB6-464D-47E4-99CF-C651807F6970}" type="pres">
      <dgm:prSet presAssocID="{CDBA2C80-BC1C-481D-95FB-3F88849218D3}" presName="hierChild5" presStyleCnt="0"/>
      <dgm:spPr/>
      <dgm:t>
        <a:bodyPr/>
        <a:lstStyle/>
        <a:p>
          <a:endParaRPr lang="en-US"/>
        </a:p>
      </dgm:t>
    </dgm:pt>
    <dgm:pt modelId="{057A8E4B-771C-422B-BE61-746CCE271E16}" type="pres">
      <dgm:prSet presAssocID="{9994F298-6CB3-4F8F-9F90-85DE1F115869}" presName="Name48" presStyleLbl="parChTrans1D3" presStyleIdx="3" presStyleCnt="73"/>
      <dgm:spPr/>
      <dgm:t>
        <a:bodyPr/>
        <a:lstStyle/>
        <a:p>
          <a:endParaRPr lang="en-US"/>
        </a:p>
      </dgm:t>
    </dgm:pt>
    <dgm:pt modelId="{D035AA61-1C64-44C7-948D-CBA02F017A13}" type="pres">
      <dgm:prSet presAssocID="{2E20C41B-18E1-41BC-BA07-9CF154311046}" presName="hierRoot2" presStyleCnt="0">
        <dgm:presLayoutVars>
          <dgm:hierBranch val="hang"/>
        </dgm:presLayoutVars>
      </dgm:prSet>
      <dgm:spPr/>
      <dgm:t>
        <a:bodyPr/>
        <a:lstStyle/>
        <a:p>
          <a:endParaRPr lang="en-US"/>
        </a:p>
      </dgm:t>
    </dgm:pt>
    <dgm:pt modelId="{579BEBBB-A38A-4206-B751-ECD963FA3941}" type="pres">
      <dgm:prSet presAssocID="{2E20C41B-18E1-41BC-BA07-9CF154311046}" presName="rootComposite" presStyleCnt="0"/>
      <dgm:spPr/>
      <dgm:t>
        <a:bodyPr/>
        <a:lstStyle/>
        <a:p>
          <a:endParaRPr lang="en-US"/>
        </a:p>
      </dgm:t>
    </dgm:pt>
    <dgm:pt modelId="{E414605D-CD51-46A1-843C-F2A7981B9D47}" type="pres">
      <dgm:prSet presAssocID="{2E20C41B-18E1-41BC-BA07-9CF154311046}" presName="rootText" presStyleLbl="node3" presStyleIdx="3" presStyleCnt="73" custLinFactNeighborX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ADC9EBA-5AAC-4D23-A828-458745E7AAE1}" type="pres">
      <dgm:prSet presAssocID="{2E20C41B-18E1-41BC-BA07-9CF154311046}" presName="rootConnector" presStyleLbl="node3" presStyleIdx="3" presStyleCnt="73"/>
      <dgm:spPr/>
      <dgm:t>
        <a:bodyPr/>
        <a:lstStyle/>
        <a:p>
          <a:endParaRPr lang="en-US"/>
        </a:p>
      </dgm:t>
    </dgm:pt>
    <dgm:pt modelId="{0BB21A16-D024-43EF-8150-E304212D9890}" type="pres">
      <dgm:prSet presAssocID="{2E20C41B-18E1-41BC-BA07-9CF154311046}" presName="hierChild4" presStyleCnt="0"/>
      <dgm:spPr/>
      <dgm:t>
        <a:bodyPr/>
        <a:lstStyle/>
        <a:p>
          <a:endParaRPr lang="en-US"/>
        </a:p>
      </dgm:t>
    </dgm:pt>
    <dgm:pt modelId="{4CF1CCBF-EEDC-4445-A6AF-1ACB3E64F9AF}" type="pres">
      <dgm:prSet presAssocID="{2E20C41B-18E1-41BC-BA07-9CF154311046}" presName="hierChild5" presStyleCnt="0"/>
      <dgm:spPr/>
      <dgm:t>
        <a:bodyPr/>
        <a:lstStyle/>
        <a:p>
          <a:endParaRPr lang="en-US"/>
        </a:p>
      </dgm:t>
    </dgm:pt>
    <dgm:pt modelId="{10CE2C86-7BDE-42BA-8B25-B996A5AA864A}" type="pres">
      <dgm:prSet presAssocID="{2480335C-4673-4667-A08A-4EF4080D30C3}" presName="Name48" presStyleLbl="parChTrans1D3" presStyleIdx="4" presStyleCnt="73"/>
      <dgm:spPr/>
      <dgm:t>
        <a:bodyPr/>
        <a:lstStyle/>
        <a:p>
          <a:endParaRPr lang="en-US"/>
        </a:p>
      </dgm:t>
    </dgm:pt>
    <dgm:pt modelId="{1DECECC3-78E0-47FF-9487-849FFDAD1B61}" type="pres">
      <dgm:prSet presAssocID="{2D12DD7C-C692-4960-849A-1834ADDE4991}" presName="hierRoot2" presStyleCnt="0">
        <dgm:presLayoutVars>
          <dgm:hierBranch val="hang"/>
        </dgm:presLayoutVars>
      </dgm:prSet>
      <dgm:spPr/>
      <dgm:t>
        <a:bodyPr/>
        <a:lstStyle/>
        <a:p>
          <a:endParaRPr lang="en-US"/>
        </a:p>
      </dgm:t>
    </dgm:pt>
    <dgm:pt modelId="{FD95B608-62B9-48DB-B432-413855852B35}" type="pres">
      <dgm:prSet presAssocID="{2D12DD7C-C692-4960-849A-1834ADDE4991}" presName="rootComposite" presStyleCnt="0"/>
      <dgm:spPr/>
      <dgm:t>
        <a:bodyPr/>
        <a:lstStyle/>
        <a:p>
          <a:endParaRPr lang="en-US"/>
        </a:p>
      </dgm:t>
    </dgm:pt>
    <dgm:pt modelId="{89893FEA-85DA-4273-9727-CE587AD20B77}" type="pres">
      <dgm:prSet presAssocID="{2D12DD7C-C692-4960-849A-1834ADDE4991}" presName="rootText" presStyleLbl="node3" presStyleIdx="4" presStyleCnt="73" custLinFactNeighborX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D186B77-61D4-4BFB-A249-7D753B3F6974}" type="pres">
      <dgm:prSet presAssocID="{2D12DD7C-C692-4960-849A-1834ADDE4991}" presName="rootConnector" presStyleLbl="node3" presStyleIdx="4" presStyleCnt="73"/>
      <dgm:spPr/>
      <dgm:t>
        <a:bodyPr/>
        <a:lstStyle/>
        <a:p>
          <a:endParaRPr lang="en-US"/>
        </a:p>
      </dgm:t>
    </dgm:pt>
    <dgm:pt modelId="{3CDB183F-DEC0-4DFF-89DC-D15A038F00DA}" type="pres">
      <dgm:prSet presAssocID="{2D12DD7C-C692-4960-849A-1834ADDE4991}" presName="hierChild4" presStyleCnt="0"/>
      <dgm:spPr/>
      <dgm:t>
        <a:bodyPr/>
        <a:lstStyle/>
        <a:p>
          <a:endParaRPr lang="en-US"/>
        </a:p>
      </dgm:t>
    </dgm:pt>
    <dgm:pt modelId="{1B3BB5B5-FF95-4C65-8FAF-34480B2EAB6E}" type="pres">
      <dgm:prSet presAssocID="{2D12DD7C-C692-4960-849A-1834ADDE4991}" presName="hierChild5" presStyleCnt="0"/>
      <dgm:spPr/>
      <dgm:t>
        <a:bodyPr/>
        <a:lstStyle/>
        <a:p>
          <a:endParaRPr lang="en-US"/>
        </a:p>
      </dgm:t>
    </dgm:pt>
    <dgm:pt modelId="{E5120C39-78E2-40DA-AD22-6CF61F3F838C}" type="pres">
      <dgm:prSet presAssocID="{50668ADF-A21B-4660-8925-8C0B33CEBECD}" presName="Name48" presStyleLbl="parChTrans1D3" presStyleIdx="5" presStyleCnt="73"/>
      <dgm:spPr/>
      <dgm:t>
        <a:bodyPr/>
        <a:lstStyle/>
        <a:p>
          <a:endParaRPr lang="en-US"/>
        </a:p>
      </dgm:t>
    </dgm:pt>
    <dgm:pt modelId="{18F627D0-B56F-4C41-8A51-3BE55486C025}" type="pres">
      <dgm:prSet presAssocID="{6D620AC7-6B74-4B34-96B3-B8458472131D}" presName="hierRoot2" presStyleCnt="0">
        <dgm:presLayoutVars>
          <dgm:hierBranch val="hang"/>
        </dgm:presLayoutVars>
      </dgm:prSet>
      <dgm:spPr/>
      <dgm:t>
        <a:bodyPr/>
        <a:lstStyle/>
        <a:p>
          <a:endParaRPr lang="en-US"/>
        </a:p>
      </dgm:t>
    </dgm:pt>
    <dgm:pt modelId="{27C3D7E6-4B2A-4DB3-94D8-B1C2CA5D48A9}" type="pres">
      <dgm:prSet presAssocID="{6D620AC7-6B74-4B34-96B3-B8458472131D}" presName="rootComposite" presStyleCnt="0"/>
      <dgm:spPr/>
      <dgm:t>
        <a:bodyPr/>
        <a:lstStyle/>
        <a:p>
          <a:endParaRPr lang="en-US"/>
        </a:p>
      </dgm:t>
    </dgm:pt>
    <dgm:pt modelId="{3D40DE5B-D544-428D-BADA-45EED3C1BFFE}" type="pres">
      <dgm:prSet presAssocID="{6D620AC7-6B74-4B34-96B3-B8458472131D}" presName="rootText" presStyleLbl="node3" presStyleIdx="5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2C1E572-0435-42E6-9DBE-CA243C7979C8}" type="pres">
      <dgm:prSet presAssocID="{6D620AC7-6B74-4B34-96B3-B8458472131D}" presName="rootConnector" presStyleLbl="node3" presStyleIdx="5" presStyleCnt="73"/>
      <dgm:spPr/>
      <dgm:t>
        <a:bodyPr/>
        <a:lstStyle/>
        <a:p>
          <a:endParaRPr lang="en-US"/>
        </a:p>
      </dgm:t>
    </dgm:pt>
    <dgm:pt modelId="{5B4DE549-90E2-4721-A09F-0058AB85DEED}" type="pres">
      <dgm:prSet presAssocID="{6D620AC7-6B74-4B34-96B3-B8458472131D}" presName="hierChild4" presStyleCnt="0"/>
      <dgm:spPr/>
      <dgm:t>
        <a:bodyPr/>
        <a:lstStyle/>
        <a:p>
          <a:endParaRPr lang="en-US"/>
        </a:p>
      </dgm:t>
    </dgm:pt>
    <dgm:pt modelId="{F3985364-900B-43A1-93EB-DF2A4607485D}" type="pres">
      <dgm:prSet presAssocID="{6D620AC7-6B74-4B34-96B3-B8458472131D}" presName="hierChild5" presStyleCnt="0"/>
      <dgm:spPr/>
      <dgm:t>
        <a:bodyPr/>
        <a:lstStyle/>
        <a:p>
          <a:endParaRPr lang="en-US"/>
        </a:p>
      </dgm:t>
    </dgm:pt>
    <dgm:pt modelId="{18C5EC36-8CCE-4118-87E3-F70BCBF1CA93}" type="pres">
      <dgm:prSet presAssocID="{6E753351-BE00-4042-9047-4B9E13030ABA}" presName="Name48" presStyleLbl="parChTrans1D3" presStyleIdx="6" presStyleCnt="73"/>
      <dgm:spPr/>
      <dgm:t>
        <a:bodyPr/>
        <a:lstStyle/>
        <a:p>
          <a:endParaRPr lang="en-US"/>
        </a:p>
      </dgm:t>
    </dgm:pt>
    <dgm:pt modelId="{2F7BF55A-2EDF-4F7D-BABB-6C246CD2E586}" type="pres">
      <dgm:prSet presAssocID="{C1A5643C-D03A-4253-B848-4D63C76EAF7D}" presName="hierRoot2" presStyleCnt="0">
        <dgm:presLayoutVars>
          <dgm:hierBranch val="hang"/>
        </dgm:presLayoutVars>
      </dgm:prSet>
      <dgm:spPr/>
      <dgm:t>
        <a:bodyPr/>
        <a:lstStyle/>
        <a:p>
          <a:endParaRPr lang="en-US"/>
        </a:p>
      </dgm:t>
    </dgm:pt>
    <dgm:pt modelId="{CBFA450D-8840-42CD-B9CF-D32E384DB575}" type="pres">
      <dgm:prSet presAssocID="{C1A5643C-D03A-4253-B848-4D63C76EAF7D}" presName="rootComposite" presStyleCnt="0"/>
      <dgm:spPr/>
      <dgm:t>
        <a:bodyPr/>
        <a:lstStyle/>
        <a:p>
          <a:endParaRPr lang="en-US"/>
        </a:p>
      </dgm:t>
    </dgm:pt>
    <dgm:pt modelId="{828B9659-0B62-4FCE-A72B-CF8038E261CD}" type="pres">
      <dgm:prSet presAssocID="{C1A5643C-D03A-4253-B848-4D63C76EAF7D}" presName="rootText" presStyleLbl="node3" presStyleIdx="6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921FA9A-6E16-4BD5-BE43-E6BD037CC333}" type="pres">
      <dgm:prSet presAssocID="{C1A5643C-D03A-4253-B848-4D63C76EAF7D}" presName="rootConnector" presStyleLbl="node3" presStyleIdx="6" presStyleCnt="73"/>
      <dgm:spPr/>
      <dgm:t>
        <a:bodyPr/>
        <a:lstStyle/>
        <a:p>
          <a:endParaRPr lang="en-US"/>
        </a:p>
      </dgm:t>
    </dgm:pt>
    <dgm:pt modelId="{E51ACD39-C6E8-4871-906A-3C5A2A19DA3D}" type="pres">
      <dgm:prSet presAssocID="{C1A5643C-D03A-4253-B848-4D63C76EAF7D}" presName="hierChild4" presStyleCnt="0"/>
      <dgm:spPr/>
      <dgm:t>
        <a:bodyPr/>
        <a:lstStyle/>
        <a:p>
          <a:endParaRPr lang="en-US"/>
        </a:p>
      </dgm:t>
    </dgm:pt>
    <dgm:pt modelId="{23E782F9-2143-4680-97CB-496EC310CCE0}" type="pres">
      <dgm:prSet presAssocID="{C1A5643C-D03A-4253-B848-4D63C76EAF7D}" presName="hierChild5" presStyleCnt="0"/>
      <dgm:spPr/>
      <dgm:t>
        <a:bodyPr/>
        <a:lstStyle/>
        <a:p>
          <a:endParaRPr lang="en-US"/>
        </a:p>
      </dgm:t>
    </dgm:pt>
    <dgm:pt modelId="{F7E4CA45-3929-4EAD-885A-BD0DAD1DCF2E}" type="pres">
      <dgm:prSet presAssocID="{A0DE6C79-6C96-4B55-9D7C-46FE5A9949B9}" presName="Name48" presStyleLbl="parChTrans1D3" presStyleIdx="7" presStyleCnt="73"/>
      <dgm:spPr/>
      <dgm:t>
        <a:bodyPr/>
        <a:lstStyle/>
        <a:p>
          <a:endParaRPr lang="en-US"/>
        </a:p>
      </dgm:t>
    </dgm:pt>
    <dgm:pt modelId="{B0E5EBDD-6D08-4784-9CAE-57E5BBF7E47D}" type="pres">
      <dgm:prSet presAssocID="{76B1D8BE-D7A9-45A8-B5A9-82973107696B}" presName="hierRoot2" presStyleCnt="0">
        <dgm:presLayoutVars>
          <dgm:hierBranch val="hang"/>
        </dgm:presLayoutVars>
      </dgm:prSet>
      <dgm:spPr/>
      <dgm:t>
        <a:bodyPr/>
        <a:lstStyle/>
        <a:p>
          <a:endParaRPr lang="en-US"/>
        </a:p>
      </dgm:t>
    </dgm:pt>
    <dgm:pt modelId="{0857CC70-45F3-4808-AA3E-C542846FA86F}" type="pres">
      <dgm:prSet presAssocID="{76B1D8BE-D7A9-45A8-B5A9-82973107696B}" presName="rootComposite" presStyleCnt="0"/>
      <dgm:spPr/>
      <dgm:t>
        <a:bodyPr/>
        <a:lstStyle/>
        <a:p>
          <a:endParaRPr lang="en-US"/>
        </a:p>
      </dgm:t>
    </dgm:pt>
    <dgm:pt modelId="{AD1D59B4-E5E2-41AE-9F85-1B82FA7A13D7}" type="pres">
      <dgm:prSet presAssocID="{76B1D8BE-D7A9-45A8-B5A9-82973107696B}" presName="rootText" presStyleLbl="node3" presStyleIdx="7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246A8FA-35B5-4658-9000-8E87F557A377}" type="pres">
      <dgm:prSet presAssocID="{76B1D8BE-D7A9-45A8-B5A9-82973107696B}" presName="rootConnector" presStyleLbl="node3" presStyleIdx="7" presStyleCnt="73"/>
      <dgm:spPr/>
      <dgm:t>
        <a:bodyPr/>
        <a:lstStyle/>
        <a:p>
          <a:endParaRPr lang="en-US"/>
        </a:p>
      </dgm:t>
    </dgm:pt>
    <dgm:pt modelId="{321531FC-D22C-471B-9CE0-1DE7572F3451}" type="pres">
      <dgm:prSet presAssocID="{76B1D8BE-D7A9-45A8-B5A9-82973107696B}" presName="hierChild4" presStyleCnt="0"/>
      <dgm:spPr/>
      <dgm:t>
        <a:bodyPr/>
        <a:lstStyle/>
        <a:p>
          <a:endParaRPr lang="en-US"/>
        </a:p>
      </dgm:t>
    </dgm:pt>
    <dgm:pt modelId="{0AAD08B7-2E74-4B4F-99E7-D9FB004C6796}" type="pres">
      <dgm:prSet presAssocID="{76B1D8BE-D7A9-45A8-B5A9-82973107696B}" presName="hierChild5" presStyleCnt="0"/>
      <dgm:spPr/>
      <dgm:t>
        <a:bodyPr/>
        <a:lstStyle/>
        <a:p>
          <a:endParaRPr lang="en-US"/>
        </a:p>
      </dgm:t>
    </dgm:pt>
    <dgm:pt modelId="{A78F6C74-C633-4F65-B8CA-5CD3DA239786}" type="pres">
      <dgm:prSet presAssocID="{307B1B76-441D-4E7A-B1DD-686A8ABC23A3}" presName="Name48" presStyleLbl="parChTrans1D3" presStyleIdx="8" presStyleCnt="73"/>
      <dgm:spPr/>
      <dgm:t>
        <a:bodyPr/>
        <a:lstStyle/>
        <a:p>
          <a:endParaRPr lang="en-US"/>
        </a:p>
      </dgm:t>
    </dgm:pt>
    <dgm:pt modelId="{A0AD7244-DC76-4C9F-8325-C1305D9FD753}" type="pres">
      <dgm:prSet presAssocID="{86120380-BB1D-402D-99C6-321CB62323D2}" presName="hierRoot2" presStyleCnt="0">
        <dgm:presLayoutVars>
          <dgm:hierBranch val="hang"/>
        </dgm:presLayoutVars>
      </dgm:prSet>
      <dgm:spPr/>
      <dgm:t>
        <a:bodyPr/>
        <a:lstStyle/>
        <a:p>
          <a:endParaRPr lang="en-US"/>
        </a:p>
      </dgm:t>
    </dgm:pt>
    <dgm:pt modelId="{C5266C6D-0ADE-4974-9F7D-F65F9EE025A1}" type="pres">
      <dgm:prSet presAssocID="{86120380-BB1D-402D-99C6-321CB62323D2}" presName="rootComposite" presStyleCnt="0"/>
      <dgm:spPr/>
      <dgm:t>
        <a:bodyPr/>
        <a:lstStyle/>
        <a:p>
          <a:endParaRPr lang="en-US"/>
        </a:p>
      </dgm:t>
    </dgm:pt>
    <dgm:pt modelId="{25D5DFB5-1E5F-4417-AF60-D2B02CA77BB9}" type="pres">
      <dgm:prSet presAssocID="{86120380-BB1D-402D-99C6-321CB62323D2}" presName="rootText" presStyleLbl="node3" presStyleIdx="8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3899AA0-98BD-4438-AD52-6B12F0A3CF8F}" type="pres">
      <dgm:prSet presAssocID="{86120380-BB1D-402D-99C6-321CB62323D2}" presName="rootConnector" presStyleLbl="node3" presStyleIdx="8" presStyleCnt="73"/>
      <dgm:spPr/>
      <dgm:t>
        <a:bodyPr/>
        <a:lstStyle/>
        <a:p>
          <a:endParaRPr lang="en-US"/>
        </a:p>
      </dgm:t>
    </dgm:pt>
    <dgm:pt modelId="{8772E474-6E2D-4687-B736-7B56A27BD9B2}" type="pres">
      <dgm:prSet presAssocID="{86120380-BB1D-402D-99C6-321CB62323D2}" presName="hierChild4" presStyleCnt="0"/>
      <dgm:spPr/>
      <dgm:t>
        <a:bodyPr/>
        <a:lstStyle/>
        <a:p>
          <a:endParaRPr lang="en-US"/>
        </a:p>
      </dgm:t>
    </dgm:pt>
    <dgm:pt modelId="{B93C1440-206D-4988-8634-D6F503E30DF7}" type="pres">
      <dgm:prSet presAssocID="{86120380-BB1D-402D-99C6-321CB62323D2}" presName="hierChild5" presStyleCnt="0"/>
      <dgm:spPr/>
      <dgm:t>
        <a:bodyPr/>
        <a:lstStyle/>
        <a:p>
          <a:endParaRPr lang="en-US"/>
        </a:p>
      </dgm:t>
    </dgm:pt>
    <dgm:pt modelId="{905EAD38-D2E3-4307-8DFD-97E9A5D8E5A0}" type="pres">
      <dgm:prSet presAssocID="{8C497E67-6B04-45A6-8EBA-59AA2B0A5B75}" presName="Name48" presStyleLbl="parChTrans1D3" presStyleIdx="9" presStyleCnt="73"/>
      <dgm:spPr/>
      <dgm:t>
        <a:bodyPr/>
        <a:lstStyle/>
        <a:p>
          <a:endParaRPr lang="en-US"/>
        </a:p>
      </dgm:t>
    </dgm:pt>
    <dgm:pt modelId="{35FD43C8-0B8D-406A-B9E8-7074D6D41B54}" type="pres">
      <dgm:prSet presAssocID="{105AFCEB-C7FD-46BA-8A03-A7678E8B1A98}" presName="hierRoot2" presStyleCnt="0">
        <dgm:presLayoutVars>
          <dgm:hierBranch val="hang"/>
        </dgm:presLayoutVars>
      </dgm:prSet>
      <dgm:spPr/>
      <dgm:t>
        <a:bodyPr/>
        <a:lstStyle/>
        <a:p>
          <a:endParaRPr lang="en-US"/>
        </a:p>
      </dgm:t>
    </dgm:pt>
    <dgm:pt modelId="{1A3B60A5-EE16-474A-A5F7-27CAB6BEAC25}" type="pres">
      <dgm:prSet presAssocID="{105AFCEB-C7FD-46BA-8A03-A7678E8B1A98}" presName="rootComposite" presStyleCnt="0"/>
      <dgm:spPr/>
      <dgm:t>
        <a:bodyPr/>
        <a:lstStyle/>
        <a:p>
          <a:endParaRPr lang="en-US"/>
        </a:p>
      </dgm:t>
    </dgm:pt>
    <dgm:pt modelId="{665FE6C7-890F-41F2-A833-9C5B7E4813C2}" type="pres">
      <dgm:prSet presAssocID="{105AFCEB-C7FD-46BA-8A03-A7678E8B1A98}" presName="rootText" presStyleLbl="node3" presStyleIdx="9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904857B-50BD-47F2-A7EC-A27839111103}" type="pres">
      <dgm:prSet presAssocID="{105AFCEB-C7FD-46BA-8A03-A7678E8B1A98}" presName="rootConnector" presStyleLbl="node3" presStyleIdx="9" presStyleCnt="73"/>
      <dgm:spPr/>
      <dgm:t>
        <a:bodyPr/>
        <a:lstStyle/>
        <a:p>
          <a:endParaRPr lang="en-US"/>
        </a:p>
      </dgm:t>
    </dgm:pt>
    <dgm:pt modelId="{1B318A0B-7A42-465A-B581-980AED98B955}" type="pres">
      <dgm:prSet presAssocID="{105AFCEB-C7FD-46BA-8A03-A7678E8B1A98}" presName="hierChild4" presStyleCnt="0"/>
      <dgm:spPr/>
      <dgm:t>
        <a:bodyPr/>
        <a:lstStyle/>
        <a:p>
          <a:endParaRPr lang="en-US"/>
        </a:p>
      </dgm:t>
    </dgm:pt>
    <dgm:pt modelId="{782CD34C-27A9-494A-8F54-A94805917955}" type="pres">
      <dgm:prSet presAssocID="{105AFCEB-C7FD-46BA-8A03-A7678E8B1A98}" presName="hierChild5" presStyleCnt="0"/>
      <dgm:spPr/>
      <dgm:t>
        <a:bodyPr/>
        <a:lstStyle/>
        <a:p>
          <a:endParaRPr lang="en-US"/>
        </a:p>
      </dgm:t>
    </dgm:pt>
    <dgm:pt modelId="{3A0548EC-5AFD-43B3-A796-33966637F395}" type="pres">
      <dgm:prSet presAssocID="{33E86D45-E074-4A17-B5CE-C42AE75C4462}" presName="Name48" presStyleLbl="parChTrans1D3" presStyleIdx="10" presStyleCnt="73"/>
      <dgm:spPr/>
      <dgm:t>
        <a:bodyPr/>
        <a:lstStyle/>
        <a:p>
          <a:endParaRPr lang="en-US"/>
        </a:p>
      </dgm:t>
    </dgm:pt>
    <dgm:pt modelId="{1F106E4C-49F8-4474-BA8B-BB46F2FBAD68}" type="pres">
      <dgm:prSet presAssocID="{5062D581-3D08-4623-A015-3477ACB806E0}" presName="hierRoot2" presStyleCnt="0">
        <dgm:presLayoutVars>
          <dgm:hierBranch val="hang"/>
        </dgm:presLayoutVars>
      </dgm:prSet>
      <dgm:spPr/>
      <dgm:t>
        <a:bodyPr/>
        <a:lstStyle/>
        <a:p>
          <a:endParaRPr lang="en-US"/>
        </a:p>
      </dgm:t>
    </dgm:pt>
    <dgm:pt modelId="{C90964BE-9D44-4D63-9051-729654F60E7B}" type="pres">
      <dgm:prSet presAssocID="{5062D581-3D08-4623-A015-3477ACB806E0}" presName="rootComposite" presStyleCnt="0"/>
      <dgm:spPr/>
      <dgm:t>
        <a:bodyPr/>
        <a:lstStyle/>
        <a:p>
          <a:endParaRPr lang="en-US"/>
        </a:p>
      </dgm:t>
    </dgm:pt>
    <dgm:pt modelId="{F44FC667-B1AF-4D94-A98A-7566C37AD3B0}" type="pres">
      <dgm:prSet presAssocID="{5062D581-3D08-4623-A015-3477ACB806E0}" presName="rootText" presStyleLbl="node3" presStyleIdx="10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F456073-E7D1-4C77-BCBB-0B6C3B006716}" type="pres">
      <dgm:prSet presAssocID="{5062D581-3D08-4623-A015-3477ACB806E0}" presName="rootConnector" presStyleLbl="node3" presStyleIdx="10" presStyleCnt="73"/>
      <dgm:spPr/>
      <dgm:t>
        <a:bodyPr/>
        <a:lstStyle/>
        <a:p>
          <a:endParaRPr lang="en-US"/>
        </a:p>
      </dgm:t>
    </dgm:pt>
    <dgm:pt modelId="{D5126E07-B72F-4139-A950-026983DE9F8A}" type="pres">
      <dgm:prSet presAssocID="{5062D581-3D08-4623-A015-3477ACB806E0}" presName="hierChild4" presStyleCnt="0"/>
      <dgm:spPr/>
      <dgm:t>
        <a:bodyPr/>
        <a:lstStyle/>
        <a:p>
          <a:endParaRPr lang="en-US"/>
        </a:p>
      </dgm:t>
    </dgm:pt>
    <dgm:pt modelId="{751A0F6F-618B-49CB-A313-92051602C65E}" type="pres">
      <dgm:prSet presAssocID="{5062D581-3D08-4623-A015-3477ACB806E0}" presName="hierChild5" presStyleCnt="0"/>
      <dgm:spPr/>
      <dgm:t>
        <a:bodyPr/>
        <a:lstStyle/>
        <a:p>
          <a:endParaRPr lang="en-US"/>
        </a:p>
      </dgm:t>
    </dgm:pt>
    <dgm:pt modelId="{4B69E563-F619-4F9F-AC5C-D4E4518274F2}" type="pres">
      <dgm:prSet presAssocID="{D532DEA2-961B-4B37-9E39-B80561484442}" presName="Name48" presStyleLbl="parChTrans1D3" presStyleIdx="11" presStyleCnt="73"/>
      <dgm:spPr/>
      <dgm:t>
        <a:bodyPr/>
        <a:lstStyle/>
        <a:p>
          <a:endParaRPr lang="en-US"/>
        </a:p>
      </dgm:t>
    </dgm:pt>
    <dgm:pt modelId="{EF7A3096-7B58-463E-9412-B0FC9175461A}" type="pres">
      <dgm:prSet presAssocID="{13A40321-E6AB-4A5B-B1B1-DA6F745187E8}" presName="hierRoot2" presStyleCnt="0">
        <dgm:presLayoutVars>
          <dgm:hierBranch val="hang"/>
        </dgm:presLayoutVars>
      </dgm:prSet>
      <dgm:spPr/>
      <dgm:t>
        <a:bodyPr/>
        <a:lstStyle/>
        <a:p>
          <a:endParaRPr lang="en-US"/>
        </a:p>
      </dgm:t>
    </dgm:pt>
    <dgm:pt modelId="{126B7A54-C343-4341-9017-1059464D5C81}" type="pres">
      <dgm:prSet presAssocID="{13A40321-E6AB-4A5B-B1B1-DA6F745187E8}" presName="rootComposite" presStyleCnt="0"/>
      <dgm:spPr/>
      <dgm:t>
        <a:bodyPr/>
        <a:lstStyle/>
        <a:p>
          <a:endParaRPr lang="en-US"/>
        </a:p>
      </dgm:t>
    </dgm:pt>
    <dgm:pt modelId="{A6B8B411-7B16-4369-B1E2-66051CACDEE8}" type="pres">
      <dgm:prSet presAssocID="{13A40321-E6AB-4A5B-B1B1-DA6F745187E8}" presName="rootText" presStyleLbl="node3" presStyleIdx="11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775AC8C-4221-4101-AAB0-CEF08276A044}" type="pres">
      <dgm:prSet presAssocID="{13A40321-E6AB-4A5B-B1B1-DA6F745187E8}" presName="rootConnector" presStyleLbl="node3" presStyleIdx="11" presStyleCnt="73"/>
      <dgm:spPr/>
      <dgm:t>
        <a:bodyPr/>
        <a:lstStyle/>
        <a:p>
          <a:endParaRPr lang="en-US"/>
        </a:p>
      </dgm:t>
    </dgm:pt>
    <dgm:pt modelId="{4878571B-DFDA-4D33-8E1E-71B716EB0511}" type="pres">
      <dgm:prSet presAssocID="{13A40321-E6AB-4A5B-B1B1-DA6F745187E8}" presName="hierChild4" presStyleCnt="0"/>
      <dgm:spPr/>
      <dgm:t>
        <a:bodyPr/>
        <a:lstStyle/>
        <a:p>
          <a:endParaRPr lang="en-US"/>
        </a:p>
      </dgm:t>
    </dgm:pt>
    <dgm:pt modelId="{A26D1768-52A9-4E0B-82EF-10700E04A3BB}" type="pres">
      <dgm:prSet presAssocID="{13A40321-E6AB-4A5B-B1B1-DA6F745187E8}" presName="hierChild5" presStyleCnt="0"/>
      <dgm:spPr/>
      <dgm:t>
        <a:bodyPr/>
        <a:lstStyle/>
        <a:p>
          <a:endParaRPr lang="en-US"/>
        </a:p>
      </dgm:t>
    </dgm:pt>
    <dgm:pt modelId="{B88E58BF-BC5A-46D1-A161-F52E1D39AA11}" type="pres">
      <dgm:prSet presAssocID="{C5F64AE4-D971-41E4-9482-201D6EBA3713}" presName="Name48" presStyleLbl="parChTrans1D3" presStyleIdx="12" presStyleCnt="73"/>
      <dgm:spPr/>
      <dgm:t>
        <a:bodyPr/>
        <a:lstStyle/>
        <a:p>
          <a:endParaRPr lang="en-US"/>
        </a:p>
      </dgm:t>
    </dgm:pt>
    <dgm:pt modelId="{F5157385-3391-4860-A818-66F7B2614F50}" type="pres">
      <dgm:prSet presAssocID="{622A3264-E6DF-45CB-95EA-7D484103E539}" presName="hierRoot2" presStyleCnt="0">
        <dgm:presLayoutVars>
          <dgm:hierBranch val="hang"/>
        </dgm:presLayoutVars>
      </dgm:prSet>
      <dgm:spPr/>
      <dgm:t>
        <a:bodyPr/>
        <a:lstStyle/>
        <a:p>
          <a:endParaRPr lang="en-US"/>
        </a:p>
      </dgm:t>
    </dgm:pt>
    <dgm:pt modelId="{EE6BA0B9-3E01-473D-8300-F10CC6E2D130}" type="pres">
      <dgm:prSet presAssocID="{622A3264-E6DF-45CB-95EA-7D484103E539}" presName="rootComposite" presStyleCnt="0"/>
      <dgm:spPr/>
      <dgm:t>
        <a:bodyPr/>
        <a:lstStyle/>
        <a:p>
          <a:endParaRPr lang="en-US"/>
        </a:p>
      </dgm:t>
    </dgm:pt>
    <dgm:pt modelId="{A0C1C925-D6BC-429A-B9BB-F66BB0FAC737}" type="pres">
      <dgm:prSet presAssocID="{622A3264-E6DF-45CB-95EA-7D484103E539}" presName="rootText" presStyleLbl="node3" presStyleIdx="12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BCD527A-6626-4431-855F-66C6E013840C}" type="pres">
      <dgm:prSet presAssocID="{622A3264-E6DF-45CB-95EA-7D484103E539}" presName="rootConnector" presStyleLbl="node3" presStyleIdx="12" presStyleCnt="73"/>
      <dgm:spPr/>
      <dgm:t>
        <a:bodyPr/>
        <a:lstStyle/>
        <a:p>
          <a:endParaRPr lang="en-US"/>
        </a:p>
      </dgm:t>
    </dgm:pt>
    <dgm:pt modelId="{0272873C-5B68-48A9-A225-148632CC9327}" type="pres">
      <dgm:prSet presAssocID="{622A3264-E6DF-45CB-95EA-7D484103E539}" presName="hierChild4" presStyleCnt="0"/>
      <dgm:spPr/>
      <dgm:t>
        <a:bodyPr/>
        <a:lstStyle/>
        <a:p>
          <a:endParaRPr lang="en-US"/>
        </a:p>
      </dgm:t>
    </dgm:pt>
    <dgm:pt modelId="{868C62E5-7F24-4073-A45C-71468D474D28}" type="pres">
      <dgm:prSet presAssocID="{622A3264-E6DF-45CB-95EA-7D484103E539}" presName="hierChild5" presStyleCnt="0"/>
      <dgm:spPr/>
      <dgm:t>
        <a:bodyPr/>
        <a:lstStyle/>
        <a:p>
          <a:endParaRPr lang="en-US"/>
        </a:p>
      </dgm:t>
    </dgm:pt>
    <dgm:pt modelId="{95795BC8-A49F-415F-B2D9-DEF8A7A5F785}" type="pres">
      <dgm:prSet presAssocID="{C06B73A8-C87F-44A2-A367-A615FA9D4282}" presName="Name48" presStyleLbl="parChTrans1D3" presStyleIdx="13" presStyleCnt="73"/>
      <dgm:spPr/>
      <dgm:t>
        <a:bodyPr/>
        <a:lstStyle/>
        <a:p>
          <a:endParaRPr lang="en-US"/>
        </a:p>
      </dgm:t>
    </dgm:pt>
    <dgm:pt modelId="{BF49352D-8A00-48C7-8ED5-7CCDEF4FC07B}" type="pres">
      <dgm:prSet presAssocID="{DD80C9E4-8A2C-4B91-B60E-BFE66664EE75}" presName="hierRoot2" presStyleCnt="0">
        <dgm:presLayoutVars>
          <dgm:hierBranch val="hang"/>
        </dgm:presLayoutVars>
      </dgm:prSet>
      <dgm:spPr/>
      <dgm:t>
        <a:bodyPr/>
        <a:lstStyle/>
        <a:p>
          <a:endParaRPr lang="en-US"/>
        </a:p>
      </dgm:t>
    </dgm:pt>
    <dgm:pt modelId="{5BC207AF-2813-4EAF-92A8-20963596A9BF}" type="pres">
      <dgm:prSet presAssocID="{DD80C9E4-8A2C-4B91-B60E-BFE66664EE75}" presName="rootComposite" presStyleCnt="0"/>
      <dgm:spPr/>
      <dgm:t>
        <a:bodyPr/>
        <a:lstStyle/>
        <a:p>
          <a:endParaRPr lang="en-US"/>
        </a:p>
      </dgm:t>
    </dgm:pt>
    <dgm:pt modelId="{09050C53-A6A0-4558-81E3-BC58F586C236}" type="pres">
      <dgm:prSet presAssocID="{DD80C9E4-8A2C-4B91-B60E-BFE66664EE75}" presName="rootText" presStyleLbl="node3" presStyleIdx="13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4C18148-F709-43B6-8B7E-D857AD0B51FC}" type="pres">
      <dgm:prSet presAssocID="{DD80C9E4-8A2C-4B91-B60E-BFE66664EE75}" presName="rootConnector" presStyleLbl="node3" presStyleIdx="13" presStyleCnt="73"/>
      <dgm:spPr/>
      <dgm:t>
        <a:bodyPr/>
        <a:lstStyle/>
        <a:p>
          <a:endParaRPr lang="en-US"/>
        </a:p>
      </dgm:t>
    </dgm:pt>
    <dgm:pt modelId="{8C6CD4FD-509B-49BC-8391-24C03E82E7BD}" type="pres">
      <dgm:prSet presAssocID="{DD80C9E4-8A2C-4B91-B60E-BFE66664EE75}" presName="hierChild4" presStyleCnt="0"/>
      <dgm:spPr/>
      <dgm:t>
        <a:bodyPr/>
        <a:lstStyle/>
        <a:p>
          <a:endParaRPr lang="en-US"/>
        </a:p>
      </dgm:t>
    </dgm:pt>
    <dgm:pt modelId="{F76F9B89-C954-4170-A48E-DA87D25A7654}" type="pres">
      <dgm:prSet presAssocID="{DD80C9E4-8A2C-4B91-B60E-BFE66664EE75}" presName="hierChild5" presStyleCnt="0"/>
      <dgm:spPr/>
      <dgm:t>
        <a:bodyPr/>
        <a:lstStyle/>
        <a:p>
          <a:endParaRPr lang="en-US"/>
        </a:p>
      </dgm:t>
    </dgm:pt>
    <dgm:pt modelId="{0F552363-BA76-45BF-B03A-B6197DB554F6}" type="pres">
      <dgm:prSet presAssocID="{E33F44F9-3A28-4748-B725-78DEC480389E}" presName="Name48" presStyleLbl="parChTrans1D3" presStyleIdx="14" presStyleCnt="73"/>
      <dgm:spPr/>
      <dgm:t>
        <a:bodyPr/>
        <a:lstStyle/>
        <a:p>
          <a:endParaRPr lang="en-US"/>
        </a:p>
      </dgm:t>
    </dgm:pt>
    <dgm:pt modelId="{238F7303-F4D5-40EF-81A8-F666E34F8D60}" type="pres">
      <dgm:prSet presAssocID="{F2FA7E28-0BC2-471E-AAF0-68FF1ECE1828}" presName="hierRoot2" presStyleCnt="0">
        <dgm:presLayoutVars>
          <dgm:hierBranch val="hang"/>
        </dgm:presLayoutVars>
      </dgm:prSet>
      <dgm:spPr/>
      <dgm:t>
        <a:bodyPr/>
        <a:lstStyle/>
        <a:p>
          <a:endParaRPr lang="en-US"/>
        </a:p>
      </dgm:t>
    </dgm:pt>
    <dgm:pt modelId="{7685BCF6-1615-4FF2-B8C4-9E1C6252B04B}" type="pres">
      <dgm:prSet presAssocID="{F2FA7E28-0BC2-471E-AAF0-68FF1ECE1828}" presName="rootComposite" presStyleCnt="0"/>
      <dgm:spPr/>
      <dgm:t>
        <a:bodyPr/>
        <a:lstStyle/>
        <a:p>
          <a:endParaRPr lang="en-US"/>
        </a:p>
      </dgm:t>
    </dgm:pt>
    <dgm:pt modelId="{0F33F70E-F159-45AA-8491-89CC688DBFF9}" type="pres">
      <dgm:prSet presAssocID="{F2FA7E28-0BC2-471E-AAF0-68FF1ECE1828}" presName="rootText" presStyleLbl="node3" presStyleIdx="14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5C6905A-1317-48C5-9567-83A7D2FB5510}" type="pres">
      <dgm:prSet presAssocID="{F2FA7E28-0BC2-471E-AAF0-68FF1ECE1828}" presName="rootConnector" presStyleLbl="node3" presStyleIdx="14" presStyleCnt="73"/>
      <dgm:spPr/>
      <dgm:t>
        <a:bodyPr/>
        <a:lstStyle/>
        <a:p>
          <a:endParaRPr lang="en-US"/>
        </a:p>
      </dgm:t>
    </dgm:pt>
    <dgm:pt modelId="{D4C2B393-107F-4FA7-87A3-2F329421719D}" type="pres">
      <dgm:prSet presAssocID="{F2FA7E28-0BC2-471E-AAF0-68FF1ECE1828}" presName="hierChild4" presStyleCnt="0"/>
      <dgm:spPr/>
      <dgm:t>
        <a:bodyPr/>
        <a:lstStyle/>
        <a:p>
          <a:endParaRPr lang="en-US"/>
        </a:p>
      </dgm:t>
    </dgm:pt>
    <dgm:pt modelId="{EF9D26B4-EF55-41B2-BDE8-9D6F469E2126}" type="pres">
      <dgm:prSet presAssocID="{F2FA7E28-0BC2-471E-AAF0-68FF1ECE1828}" presName="hierChild5" presStyleCnt="0"/>
      <dgm:spPr/>
      <dgm:t>
        <a:bodyPr/>
        <a:lstStyle/>
        <a:p>
          <a:endParaRPr lang="en-US"/>
        </a:p>
      </dgm:t>
    </dgm:pt>
    <dgm:pt modelId="{457A7C82-41C4-4CE2-815A-90811900D255}" type="pres">
      <dgm:prSet presAssocID="{AB87C3FA-655C-4EA1-9A79-3AE37229D2EA}" presName="Name48" presStyleLbl="parChTrans1D3" presStyleIdx="15" presStyleCnt="73"/>
      <dgm:spPr/>
      <dgm:t>
        <a:bodyPr/>
        <a:lstStyle/>
        <a:p>
          <a:endParaRPr lang="en-US"/>
        </a:p>
      </dgm:t>
    </dgm:pt>
    <dgm:pt modelId="{8D96E75B-EB4F-46DE-AD1A-8900C1314CA8}" type="pres">
      <dgm:prSet presAssocID="{1B9E310D-5CCD-44EE-AB58-3817E7D81CA7}" presName="hierRoot2" presStyleCnt="0">
        <dgm:presLayoutVars>
          <dgm:hierBranch val="hang"/>
        </dgm:presLayoutVars>
      </dgm:prSet>
      <dgm:spPr/>
      <dgm:t>
        <a:bodyPr/>
        <a:lstStyle/>
        <a:p>
          <a:endParaRPr lang="en-US"/>
        </a:p>
      </dgm:t>
    </dgm:pt>
    <dgm:pt modelId="{739D32AA-A247-4897-ADBF-56A7C10F4B05}" type="pres">
      <dgm:prSet presAssocID="{1B9E310D-5CCD-44EE-AB58-3817E7D81CA7}" presName="rootComposite" presStyleCnt="0"/>
      <dgm:spPr/>
      <dgm:t>
        <a:bodyPr/>
        <a:lstStyle/>
        <a:p>
          <a:endParaRPr lang="en-US"/>
        </a:p>
      </dgm:t>
    </dgm:pt>
    <dgm:pt modelId="{10F7276B-AB7F-4790-85CC-85D18BA9BD28}" type="pres">
      <dgm:prSet presAssocID="{1B9E310D-5CCD-44EE-AB58-3817E7D81CA7}" presName="rootText" presStyleLbl="node3" presStyleIdx="15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775B25E-253D-48A2-A19E-6FD3B5E5870C}" type="pres">
      <dgm:prSet presAssocID="{1B9E310D-5CCD-44EE-AB58-3817E7D81CA7}" presName="rootConnector" presStyleLbl="node3" presStyleIdx="15" presStyleCnt="73"/>
      <dgm:spPr/>
      <dgm:t>
        <a:bodyPr/>
        <a:lstStyle/>
        <a:p>
          <a:endParaRPr lang="en-US"/>
        </a:p>
      </dgm:t>
    </dgm:pt>
    <dgm:pt modelId="{31FFAFF9-1B1E-4860-A5A0-8529D2148725}" type="pres">
      <dgm:prSet presAssocID="{1B9E310D-5CCD-44EE-AB58-3817E7D81CA7}" presName="hierChild4" presStyleCnt="0"/>
      <dgm:spPr/>
      <dgm:t>
        <a:bodyPr/>
        <a:lstStyle/>
        <a:p>
          <a:endParaRPr lang="en-US"/>
        </a:p>
      </dgm:t>
    </dgm:pt>
    <dgm:pt modelId="{9E699050-465B-4947-AC1A-C230777279B0}" type="pres">
      <dgm:prSet presAssocID="{1B9E310D-5CCD-44EE-AB58-3817E7D81CA7}" presName="hierChild5" presStyleCnt="0"/>
      <dgm:spPr/>
      <dgm:t>
        <a:bodyPr/>
        <a:lstStyle/>
        <a:p>
          <a:endParaRPr lang="en-US"/>
        </a:p>
      </dgm:t>
    </dgm:pt>
    <dgm:pt modelId="{5EE69D85-71A1-40E5-96D5-EB5050E0909F}" type="pres">
      <dgm:prSet presAssocID="{654F2EE0-53AB-4974-9059-E7ED25E78A52}" presName="Name48" presStyleLbl="parChTrans1D3" presStyleIdx="16" presStyleCnt="73"/>
      <dgm:spPr/>
      <dgm:t>
        <a:bodyPr/>
        <a:lstStyle/>
        <a:p>
          <a:endParaRPr lang="en-US"/>
        </a:p>
      </dgm:t>
    </dgm:pt>
    <dgm:pt modelId="{262F822B-D3C7-460D-8B28-67EFF73AFF41}" type="pres">
      <dgm:prSet presAssocID="{A45F6E31-30E3-4C7E-A6F1-4F208C8F6327}" presName="hierRoot2" presStyleCnt="0">
        <dgm:presLayoutVars>
          <dgm:hierBranch val="hang"/>
        </dgm:presLayoutVars>
      </dgm:prSet>
      <dgm:spPr/>
      <dgm:t>
        <a:bodyPr/>
        <a:lstStyle/>
        <a:p>
          <a:endParaRPr lang="en-US"/>
        </a:p>
      </dgm:t>
    </dgm:pt>
    <dgm:pt modelId="{0B3270BB-7766-4756-9B24-9D063A7BDF52}" type="pres">
      <dgm:prSet presAssocID="{A45F6E31-30E3-4C7E-A6F1-4F208C8F6327}" presName="rootComposite" presStyleCnt="0"/>
      <dgm:spPr/>
      <dgm:t>
        <a:bodyPr/>
        <a:lstStyle/>
        <a:p>
          <a:endParaRPr lang="en-US"/>
        </a:p>
      </dgm:t>
    </dgm:pt>
    <dgm:pt modelId="{3C0FAE86-50F8-4C12-A063-4E8C03A448E7}" type="pres">
      <dgm:prSet presAssocID="{A45F6E31-30E3-4C7E-A6F1-4F208C8F6327}" presName="rootText" presStyleLbl="node3" presStyleIdx="16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00B3789-09C5-4B69-9049-64462DD404C9}" type="pres">
      <dgm:prSet presAssocID="{A45F6E31-30E3-4C7E-A6F1-4F208C8F6327}" presName="rootConnector" presStyleLbl="node3" presStyleIdx="16" presStyleCnt="73"/>
      <dgm:spPr/>
      <dgm:t>
        <a:bodyPr/>
        <a:lstStyle/>
        <a:p>
          <a:endParaRPr lang="en-US"/>
        </a:p>
      </dgm:t>
    </dgm:pt>
    <dgm:pt modelId="{BB0C1A3A-0104-46B7-A41E-01FC4BE365AE}" type="pres">
      <dgm:prSet presAssocID="{A45F6E31-30E3-4C7E-A6F1-4F208C8F6327}" presName="hierChild4" presStyleCnt="0"/>
      <dgm:spPr/>
      <dgm:t>
        <a:bodyPr/>
        <a:lstStyle/>
        <a:p>
          <a:endParaRPr lang="en-US"/>
        </a:p>
      </dgm:t>
    </dgm:pt>
    <dgm:pt modelId="{ADE37315-FCE8-4CF1-891E-0A9E1F08FB88}" type="pres">
      <dgm:prSet presAssocID="{A45F6E31-30E3-4C7E-A6F1-4F208C8F6327}" presName="hierChild5" presStyleCnt="0"/>
      <dgm:spPr/>
      <dgm:t>
        <a:bodyPr/>
        <a:lstStyle/>
        <a:p>
          <a:endParaRPr lang="en-US"/>
        </a:p>
      </dgm:t>
    </dgm:pt>
    <dgm:pt modelId="{E6CA8E42-D831-43FC-B581-1FA3986FE805}" type="pres">
      <dgm:prSet presAssocID="{99B0F57A-762A-4B58-99E0-E3CFA892884C}" presName="Name48" presStyleLbl="parChTrans1D3" presStyleIdx="17" presStyleCnt="73"/>
      <dgm:spPr/>
      <dgm:t>
        <a:bodyPr/>
        <a:lstStyle/>
        <a:p>
          <a:endParaRPr lang="en-US"/>
        </a:p>
      </dgm:t>
    </dgm:pt>
    <dgm:pt modelId="{42DFB0E9-F460-4573-9D6A-F5574D658B15}" type="pres">
      <dgm:prSet presAssocID="{9EA541F2-28CF-4D18-82EE-AB17F9D8D57C}" presName="hierRoot2" presStyleCnt="0">
        <dgm:presLayoutVars>
          <dgm:hierBranch val="hang"/>
        </dgm:presLayoutVars>
      </dgm:prSet>
      <dgm:spPr/>
      <dgm:t>
        <a:bodyPr/>
        <a:lstStyle/>
        <a:p>
          <a:endParaRPr lang="en-US"/>
        </a:p>
      </dgm:t>
    </dgm:pt>
    <dgm:pt modelId="{7483D401-E0A0-4CAD-A585-50E626BE6B96}" type="pres">
      <dgm:prSet presAssocID="{9EA541F2-28CF-4D18-82EE-AB17F9D8D57C}" presName="rootComposite" presStyleCnt="0"/>
      <dgm:spPr/>
      <dgm:t>
        <a:bodyPr/>
        <a:lstStyle/>
        <a:p>
          <a:endParaRPr lang="en-US"/>
        </a:p>
      </dgm:t>
    </dgm:pt>
    <dgm:pt modelId="{5C23346D-B121-4658-883F-BF1FF51037E1}" type="pres">
      <dgm:prSet presAssocID="{9EA541F2-28CF-4D18-82EE-AB17F9D8D57C}" presName="rootText" presStyleLbl="node3" presStyleIdx="17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948DA1A-194B-44C2-9871-7305656E35BD}" type="pres">
      <dgm:prSet presAssocID="{9EA541F2-28CF-4D18-82EE-AB17F9D8D57C}" presName="rootConnector" presStyleLbl="node3" presStyleIdx="17" presStyleCnt="73"/>
      <dgm:spPr/>
      <dgm:t>
        <a:bodyPr/>
        <a:lstStyle/>
        <a:p>
          <a:endParaRPr lang="en-US"/>
        </a:p>
      </dgm:t>
    </dgm:pt>
    <dgm:pt modelId="{852D4781-23C1-4863-910D-29ED8BB5F5C9}" type="pres">
      <dgm:prSet presAssocID="{9EA541F2-28CF-4D18-82EE-AB17F9D8D57C}" presName="hierChild4" presStyleCnt="0"/>
      <dgm:spPr/>
      <dgm:t>
        <a:bodyPr/>
        <a:lstStyle/>
        <a:p>
          <a:endParaRPr lang="en-US"/>
        </a:p>
      </dgm:t>
    </dgm:pt>
    <dgm:pt modelId="{1914D072-F558-4D9A-8181-2C3F65286548}" type="pres">
      <dgm:prSet presAssocID="{9EA541F2-28CF-4D18-82EE-AB17F9D8D57C}" presName="hierChild5" presStyleCnt="0"/>
      <dgm:spPr/>
      <dgm:t>
        <a:bodyPr/>
        <a:lstStyle/>
        <a:p>
          <a:endParaRPr lang="en-US"/>
        </a:p>
      </dgm:t>
    </dgm:pt>
    <dgm:pt modelId="{9D3A5601-77BA-419C-B68D-64DD1D67BD5E}" type="pres">
      <dgm:prSet presAssocID="{499961E3-E66B-48D4-8FDA-4A0E6C2C012B}" presName="Name48" presStyleLbl="parChTrans1D3" presStyleIdx="18" presStyleCnt="73"/>
      <dgm:spPr/>
      <dgm:t>
        <a:bodyPr/>
        <a:lstStyle/>
        <a:p>
          <a:endParaRPr lang="en-US"/>
        </a:p>
      </dgm:t>
    </dgm:pt>
    <dgm:pt modelId="{BCBE49F9-2807-40CD-8918-0EFD5D558404}" type="pres">
      <dgm:prSet presAssocID="{BA6F88C5-8098-4605-965C-6521473E60DA}" presName="hierRoot2" presStyleCnt="0">
        <dgm:presLayoutVars>
          <dgm:hierBranch val="hang"/>
        </dgm:presLayoutVars>
      </dgm:prSet>
      <dgm:spPr/>
      <dgm:t>
        <a:bodyPr/>
        <a:lstStyle/>
        <a:p>
          <a:endParaRPr lang="en-US"/>
        </a:p>
      </dgm:t>
    </dgm:pt>
    <dgm:pt modelId="{9EA8D58E-B08C-41F8-8F72-9775E7E1CD46}" type="pres">
      <dgm:prSet presAssocID="{BA6F88C5-8098-4605-965C-6521473E60DA}" presName="rootComposite" presStyleCnt="0"/>
      <dgm:spPr/>
      <dgm:t>
        <a:bodyPr/>
        <a:lstStyle/>
        <a:p>
          <a:endParaRPr lang="en-US"/>
        </a:p>
      </dgm:t>
    </dgm:pt>
    <dgm:pt modelId="{A7F7E866-0E91-491E-8086-0B0D05DB8E18}" type="pres">
      <dgm:prSet presAssocID="{BA6F88C5-8098-4605-965C-6521473E60DA}" presName="rootText" presStyleLbl="node3" presStyleIdx="18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A6D966C-C855-47CC-B491-A4F07E9C87EE}" type="pres">
      <dgm:prSet presAssocID="{BA6F88C5-8098-4605-965C-6521473E60DA}" presName="rootConnector" presStyleLbl="node3" presStyleIdx="18" presStyleCnt="73"/>
      <dgm:spPr/>
      <dgm:t>
        <a:bodyPr/>
        <a:lstStyle/>
        <a:p>
          <a:endParaRPr lang="en-US"/>
        </a:p>
      </dgm:t>
    </dgm:pt>
    <dgm:pt modelId="{671E34C1-2E0D-4784-B1FB-DE9DB3CC7A15}" type="pres">
      <dgm:prSet presAssocID="{BA6F88C5-8098-4605-965C-6521473E60DA}" presName="hierChild4" presStyleCnt="0"/>
      <dgm:spPr/>
      <dgm:t>
        <a:bodyPr/>
        <a:lstStyle/>
        <a:p>
          <a:endParaRPr lang="en-US"/>
        </a:p>
      </dgm:t>
    </dgm:pt>
    <dgm:pt modelId="{32489804-452B-452F-9A5F-889801AC0327}" type="pres">
      <dgm:prSet presAssocID="{BA6F88C5-8098-4605-965C-6521473E60DA}" presName="hierChild5" presStyleCnt="0"/>
      <dgm:spPr/>
      <dgm:t>
        <a:bodyPr/>
        <a:lstStyle/>
        <a:p>
          <a:endParaRPr lang="en-US"/>
        </a:p>
      </dgm:t>
    </dgm:pt>
    <dgm:pt modelId="{F549AD6A-6DDB-4DCD-B969-5EAD147CEB7A}" type="pres">
      <dgm:prSet presAssocID="{E4FC8419-1EAE-4EB9-ABD8-2B2964403B07}" presName="hierChild5" presStyleCnt="0"/>
      <dgm:spPr/>
      <dgm:t>
        <a:bodyPr/>
        <a:lstStyle/>
        <a:p>
          <a:endParaRPr lang="en-US"/>
        </a:p>
      </dgm:t>
    </dgm:pt>
    <dgm:pt modelId="{30D658A3-C355-4A5D-9849-95E2FE9BC81D}" type="pres">
      <dgm:prSet presAssocID="{6EC43C6B-57F3-460B-8585-E21FB0E3F42E}" presName="Name37" presStyleLbl="parChTrans1D2" presStyleIdx="1" presStyleCnt="10"/>
      <dgm:spPr/>
      <dgm:t>
        <a:bodyPr/>
        <a:lstStyle/>
        <a:p>
          <a:endParaRPr lang="en-US"/>
        </a:p>
      </dgm:t>
    </dgm:pt>
    <dgm:pt modelId="{202870F4-0C7F-4410-89F1-579ACFBF660B}" type="pres">
      <dgm:prSet presAssocID="{C44B98AF-8FE5-420E-991D-CF09981E4B5B}" presName="hierRoot2" presStyleCnt="0">
        <dgm:presLayoutVars>
          <dgm:hierBranch val="hang"/>
        </dgm:presLayoutVars>
      </dgm:prSet>
      <dgm:spPr/>
      <dgm:t>
        <a:bodyPr/>
        <a:lstStyle/>
        <a:p>
          <a:endParaRPr lang="en-US"/>
        </a:p>
      </dgm:t>
    </dgm:pt>
    <dgm:pt modelId="{3EC1DFCB-75A5-4333-9719-9FEB4FEEA6D6}" type="pres">
      <dgm:prSet presAssocID="{C44B98AF-8FE5-420E-991D-CF09981E4B5B}" presName="rootComposite" presStyleCnt="0"/>
      <dgm:spPr/>
      <dgm:t>
        <a:bodyPr/>
        <a:lstStyle/>
        <a:p>
          <a:endParaRPr lang="en-US"/>
        </a:p>
      </dgm:t>
    </dgm:pt>
    <dgm:pt modelId="{2C03C887-46A4-493B-8BBB-603C802AFE76}" type="pres">
      <dgm:prSet presAssocID="{C44B98AF-8FE5-420E-991D-CF09981E4B5B}" presName="rootText" presStyleLbl="node2" presStyleIdx="1" presStyleCnt="9" custScaleX="165793" custScaleY="12535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D738CCE-06C7-4F53-ADC1-7789B0C8BF0D}" type="pres">
      <dgm:prSet presAssocID="{C44B98AF-8FE5-420E-991D-CF09981E4B5B}" presName="rootConnector" presStyleLbl="node2" presStyleIdx="1" presStyleCnt="9"/>
      <dgm:spPr/>
      <dgm:t>
        <a:bodyPr/>
        <a:lstStyle/>
        <a:p>
          <a:endParaRPr lang="en-US"/>
        </a:p>
      </dgm:t>
    </dgm:pt>
    <dgm:pt modelId="{3FC32A87-091C-43DE-9B1E-36C4DF4CAD7A}" type="pres">
      <dgm:prSet presAssocID="{C44B98AF-8FE5-420E-991D-CF09981E4B5B}" presName="hierChild4" presStyleCnt="0"/>
      <dgm:spPr/>
      <dgm:t>
        <a:bodyPr/>
        <a:lstStyle/>
        <a:p>
          <a:endParaRPr lang="en-US"/>
        </a:p>
      </dgm:t>
    </dgm:pt>
    <dgm:pt modelId="{426B5553-B049-47D9-A704-39BF2B5E7F1F}" type="pres">
      <dgm:prSet presAssocID="{B8D37FD6-6ADC-4AE7-A668-0758FAA6BE35}" presName="Name48" presStyleLbl="parChTrans1D3" presStyleIdx="19" presStyleCnt="73"/>
      <dgm:spPr/>
      <dgm:t>
        <a:bodyPr/>
        <a:lstStyle/>
        <a:p>
          <a:endParaRPr lang="en-US"/>
        </a:p>
      </dgm:t>
    </dgm:pt>
    <dgm:pt modelId="{0F3B1271-2B67-47B0-92BD-8108D046847A}" type="pres">
      <dgm:prSet presAssocID="{E500BD98-6CB4-4EC3-9289-5F868F2660D9}" presName="hierRoot2" presStyleCnt="0">
        <dgm:presLayoutVars>
          <dgm:hierBranch val="hang"/>
        </dgm:presLayoutVars>
      </dgm:prSet>
      <dgm:spPr/>
      <dgm:t>
        <a:bodyPr/>
        <a:lstStyle/>
        <a:p>
          <a:endParaRPr lang="en-US"/>
        </a:p>
      </dgm:t>
    </dgm:pt>
    <dgm:pt modelId="{C12C21AA-B994-4916-A85D-6B7BC32909E4}" type="pres">
      <dgm:prSet presAssocID="{E500BD98-6CB4-4EC3-9289-5F868F2660D9}" presName="rootComposite" presStyleCnt="0"/>
      <dgm:spPr/>
      <dgm:t>
        <a:bodyPr/>
        <a:lstStyle/>
        <a:p>
          <a:endParaRPr lang="en-US"/>
        </a:p>
      </dgm:t>
    </dgm:pt>
    <dgm:pt modelId="{0153E57D-3524-4610-85D9-778278A32FEB}" type="pres">
      <dgm:prSet presAssocID="{E500BD98-6CB4-4EC3-9289-5F868F2660D9}" presName="rootText" presStyleLbl="node3" presStyleIdx="19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B1811B6-FF27-4C92-87A2-10D960CC92FA}" type="pres">
      <dgm:prSet presAssocID="{E500BD98-6CB4-4EC3-9289-5F868F2660D9}" presName="rootConnector" presStyleLbl="node3" presStyleIdx="19" presStyleCnt="73"/>
      <dgm:spPr/>
      <dgm:t>
        <a:bodyPr/>
        <a:lstStyle/>
        <a:p>
          <a:endParaRPr lang="en-US"/>
        </a:p>
      </dgm:t>
    </dgm:pt>
    <dgm:pt modelId="{BB3E61A2-4A19-43E7-BBB9-BE2D5C3DC456}" type="pres">
      <dgm:prSet presAssocID="{E500BD98-6CB4-4EC3-9289-5F868F2660D9}" presName="hierChild4" presStyleCnt="0"/>
      <dgm:spPr/>
      <dgm:t>
        <a:bodyPr/>
        <a:lstStyle/>
        <a:p>
          <a:endParaRPr lang="en-US"/>
        </a:p>
      </dgm:t>
    </dgm:pt>
    <dgm:pt modelId="{67777B65-E414-4FF7-8C56-819BBCF99F9F}" type="pres">
      <dgm:prSet presAssocID="{E500BD98-6CB4-4EC3-9289-5F868F2660D9}" presName="hierChild5" presStyleCnt="0"/>
      <dgm:spPr/>
      <dgm:t>
        <a:bodyPr/>
        <a:lstStyle/>
        <a:p>
          <a:endParaRPr lang="en-US"/>
        </a:p>
      </dgm:t>
    </dgm:pt>
    <dgm:pt modelId="{955CD283-7C81-4035-AF9D-8F4EE6B44B98}" type="pres">
      <dgm:prSet presAssocID="{F4A14412-B3CF-4A15-9927-45067F5AF908}" presName="Name48" presStyleLbl="parChTrans1D3" presStyleIdx="20" presStyleCnt="73"/>
      <dgm:spPr/>
      <dgm:t>
        <a:bodyPr/>
        <a:lstStyle/>
        <a:p>
          <a:endParaRPr lang="en-US"/>
        </a:p>
      </dgm:t>
    </dgm:pt>
    <dgm:pt modelId="{D116F74B-80F5-4633-A651-B6235465365A}" type="pres">
      <dgm:prSet presAssocID="{D1EACA10-7A62-4435-9113-7BB8F324D225}" presName="hierRoot2" presStyleCnt="0">
        <dgm:presLayoutVars>
          <dgm:hierBranch val="hang"/>
        </dgm:presLayoutVars>
      </dgm:prSet>
      <dgm:spPr/>
      <dgm:t>
        <a:bodyPr/>
        <a:lstStyle/>
        <a:p>
          <a:endParaRPr lang="en-US"/>
        </a:p>
      </dgm:t>
    </dgm:pt>
    <dgm:pt modelId="{1E095238-11F1-4FA0-B3BF-F5BB15E70A0A}" type="pres">
      <dgm:prSet presAssocID="{D1EACA10-7A62-4435-9113-7BB8F324D225}" presName="rootComposite" presStyleCnt="0"/>
      <dgm:spPr/>
      <dgm:t>
        <a:bodyPr/>
        <a:lstStyle/>
        <a:p>
          <a:endParaRPr lang="en-US"/>
        </a:p>
      </dgm:t>
    </dgm:pt>
    <dgm:pt modelId="{1A648EB6-F511-45C4-9E6E-AD8D8BA1E2CD}" type="pres">
      <dgm:prSet presAssocID="{D1EACA10-7A62-4435-9113-7BB8F324D225}" presName="rootText" presStyleLbl="node3" presStyleIdx="20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F04627-8A19-4E0D-9D0E-D67B2267A498}" type="pres">
      <dgm:prSet presAssocID="{D1EACA10-7A62-4435-9113-7BB8F324D225}" presName="rootConnector" presStyleLbl="node3" presStyleIdx="20" presStyleCnt="73"/>
      <dgm:spPr/>
      <dgm:t>
        <a:bodyPr/>
        <a:lstStyle/>
        <a:p>
          <a:endParaRPr lang="en-US"/>
        </a:p>
      </dgm:t>
    </dgm:pt>
    <dgm:pt modelId="{F5B86FE2-3459-4EE6-8D3E-CEA7719D516E}" type="pres">
      <dgm:prSet presAssocID="{D1EACA10-7A62-4435-9113-7BB8F324D225}" presName="hierChild4" presStyleCnt="0"/>
      <dgm:spPr/>
      <dgm:t>
        <a:bodyPr/>
        <a:lstStyle/>
        <a:p>
          <a:endParaRPr lang="en-US"/>
        </a:p>
      </dgm:t>
    </dgm:pt>
    <dgm:pt modelId="{DBB87F6E-B0CE-484B-8497-52BD09C99517}" type="pres">
      <dgm:prSet presAssocID="{D1EACA10-7A62-4435-9113-7BB8F324D225}" presName="hierChild5" presStyleCnt="0"/>
      <dgm:spPr/>
      <dgm:t>
        <a:bodyPr/>
        <a:lstStyle/>
        <a:p>
          <a:endParaRPr lang="en-US"/>
        </a:p>
      </dgm:t>
    </dgm:pt>
    <dgm:pt modelId="{705C0D0A-F11A-4D50-AAF1-509EAFCA28F1}" type="pres">
      <dgm:prSet presAssocID="{A65D2DE9-4225-4FE7-B22C-E1F5BF5485DD}" presName="Name48" presStyleLbl="parChTrans1D3" presStyleIdx="21" presStyleCnt="73"/>
      <dgm:spPr/>
      <dgm:t>
        <a:bodyPr/>
        <a:lstStyle/>
        <a:p>
          <a:endParaRPr lang="en-US"/>
        </a:p>
      </dgm:t>
    </dgm:pt>
    <dgm:pt modelId="{BB2B33B4-05AF-47B5-9F45-F47EA9B019B3}" type="pres">
      <dgm:prSet presAssocID="{A79DA4F4-F0C1-4EC3-B98A-246F2C9B95B0}" presName="hierRoot2" presStyleCnt="0">
        <dgm:presLayoutVars>
          <dgm:hierBranch val="hang"/>
        </dgm:presLayoutVars>
      </dgm:prSet>
      <dgm:spPr/>
      <dgm:t>
        <a:bodyPr/>
        <a:lstStyle/>
        <a:p>
          <a:endParaRPr lang="en-US"/>
        </a:p>
      </dgm:t>
    </dgm:pt>
    <dgm:pt modelId="{899A9D64-229D-449B-975F-0B130D41D869}" type="pres">
      <dgm:prSet presAssocID="{A79DA4F4-F0C1-4EC3-B98A-246F2C9B95B0}" presName="rootComposite" presStyleCnt="0"/>
      <dgm:spPr/>
      <dgm:t>
        <a:bodyPr/>
        <a:lstStyle/>
        <a:p>
          <a:endParaRPr lang="en-US"/>
        </a:p>
      </dgm:t>
    </dgm:pt>
    <dgm:pt modelId="{1D02E1F8-80A8-4F63-A061-7798CE1F0621}" type="pres">
      <dgm:prSet presAssocID="{A79DA4F4-F0C1-4EC3-B98A-246F2C9B95B0}" presName="rootText" presStyleLbl="node3" presStyleIdx="21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D20DFAF-B024-4FC7-8595-90D357332D4F}" type="pres">
      <dgm:prSet presAssocID="{A79DA4F4-F0C1-4EC3-B98A-246F2C9B95B0}" presName="rootConnector" presStyleLbl="node3" presStyleIdx="21" presStyleCnt="73"/>
      <dgm:spPr/>
      <dgm:t>
        <a:bodyPr/>
        <a:lstStyle/>
        <a:p>
          <a:endParaRPr lang="en-US"/>
        </a:p>
      </dgm:t>
    </dgm:pt>
    <dgm:pt modelId="{54FA4072-AAD4-468E-BC21-A39DA8F0A509}" type="pres">
      <dgm:prSet presAssocID="{A79DA4F4-F0C1-4EC3-B98A-246F2C9B95B0}" presName="hierChild4" presStyleCnt="0"/>
      <dgm:spPr/>
      <dgm:t>
        <a:bodyPr/>
        <a:lstStyle/>
        <a:p>
          <a:endParaRPr lang="en-US"/>
        </a:p>
      </dgm:t>
    </dgm:pt>
    <dgm:pt modelId="{B0491ADC-285B-4562-B6EA-62090B94E215}" type="pres">
      <dgm:prSet presAssocID="{A79DA4F4-F0C1-4EC3-B98A-246F2C9B95B0}" presName="hierChild5" presStyleCnt="0"/>
      <dgm:spPr/>
      <dgm:t>
        <a:bodyPr/>
        <a:lstStyle/>
        <a:p>
          <a:endParaRPr lang="en-US"/>
        </a:p>
      </dgm:t>
    </dgm:pt>
    <dgm:pt modelId="{B791C926-60A1-4616-9EF6-E2331F964943}" type="pres">
      <dgm:prSet presAssocID="{B80098E4-F375-408C-8426-03244F04D6B6}" presName="Name48" presStyleLbl="parChTrans1D3" presStyleIdx="22" presStyleCnt="73"/>
      <dgm:spPr/>
      <dgm:t>
        <a:bodyPr/>
        <a:lstStyle/>
        <a:p>
          <a:endParaRPr lang="en-US"/>
        </a:p>
      </dgm:t>
    </dgm:pt>
    <dgm:pt modelId="{4A2C83EC-1470-424A-85D4-2ED8633248BC}" type="pres">
      <dgm:prSet presAssocID="{3F7BF7F3-FB6B-4359-A003-C8BD90FEF79C}" presName="hierRoot2" presStyleCnt="0">
        <dgm:presLayoutVars>
          <dgm:hierBranch val="hang"/>
        </dgm:presLayoutVars>
      </dgm:prSet>
      <dgm:spPr/>
      <dgm:t>
        <a:bodyPr/>
        <a:lstStyle/>
        <a:p>
          <a:endParaRPr lang="en-US"/>
        </a:p>
      </dgm:t>
    </dgm:pt>
    <dgm:pt modelId="{71B6C93F-B4D4-4DC1-90E2-CAE7E949C88A}" type="pres">
      <dgm:prSet presAssocID="{3F7BF7F3-FB6B-4359-A003-C8BD90FEF79C}" presName="rootComposite" presStyleCnt="0"/>
      <dgm:spPr/>
      <dgm:t>
        <a:bodyPr/>
        <a:lstStyle/>
        <a:p>
          <a:endParaRPr lang="en-US"/>
        </a:p>
      </dgm:t>
    </dgm:pt>
    <dgm:pt modelId="{CAE280E1-2167-4E90-8E97-9D21D9617FED}" type="pres">
      <dgm:prSet presAssocID="{3F7BF7F3-FB6B-4359-A003-C8BD90FEF79C}" presName="rootText" presStyleLbl="node3" presStyleIdx="22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5331FF4-5DA8-468D-A758-EE83F2571565}" type="pres">
      <dgm:prSet presAssocID="{3F7BF7F3-FB6B-4359-A003-C8BD90FEF79C}" presName="rootConnector" presStyleLbl="node3" presStyleIdx="22" presStyleCnt="73"/>
      <dgm:spPr/>
      <dgm:t>
        <a:bodyPr/>
        <a:lstStyle/>
        <a:p>
          <a:endParaRPr lang="en-US"/>
        </a:p>
      </dgm:t>
    </dgm:pt>
    <dgm:pt modelId="{D0056944-5220-47E1-BF7F-6B1C8A0E15FE}" type="pres">
      <dgm:prSet presAssocID="{3F7BF7F3-FB6B-4359-A003-C8BD90FEF79C}" presName="hierChild4" presStyleCnt="0"/>
      <dgm:spPr/>
      <dgm:t>
        <a:bodyPr/>
        <a:lstStyle/>
        <a:p>
          <a:endParaRPr lang="en-US"/>
        </a:p>
      </dgm:t>
    </dgm:pt>
    <dgm:pt modelId="{3475147E-6E85-4C4B-81C9-7B74F6B7D323}" type="pres">
      <dgm:prSet presAssocID="{3F7BF7F3-FB6B-4359-A003-C8BD90FEF79C}" presName="hierChild5" presStyleCnt="0"/>
      <dgm:spPr/>
      <dgm:t>
        <a:bodyPr/>
        <a:lstStyle/>
        <a:p>
          <a:endParaRPr lang="en-US"/>
        </a:p>
      </dgm:t>
    </dgm:pt>
    <dgm:pt modelId="{52A82FC6-6526-4453-8481-227D57AAC556}" type="pres">
      <dgm:prSet presAssocID="{6F1096D4-7E34-4076-B0F2-A960CB24631E}" presName="Name48" presStyleLbl="parChTrans1D3" presStyleIdx="23" presStyleCnt="73"/>
      <dgm:spPr/>
      <dgm:t>
        <a:bodyPr/>
        <a:lstStyle/>
        <a:p>
          <a:endParaRPr lang="en-US"/>
        </a:p>
      </dgm:t>
    </dgm:pt>
    <dgm:pt modelId="{89BC98CE-5F21-4924-A951-FACB906D9A15}" type="pres">
      <dgm:prSet presAssocID="{94730188-E0A5-423C-87B6-CBB5FD7011CE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3B23CDB1-BD51-4FC1-95E3-378E09F7B6CB}" type="pres">
      <dgm:prSet presAssocID="{94730188-E0A5-423C-87B6-CBB5FD7011CE}" presName="rootComposite" presStyleCnt="0"/>
      <dgm:spPr/>
      <dgm:t>
        <a:bodyPr/>
        <a:lstStyle/>
        <a:p>
          <a:endParaRPr lang="en-US"/>
        </a:p>
      </dgm:t>
    </dgm:pt>
    <dgm:pt modelId="{705AE265-44DD-4C12-B432-7ED9C7B8F58E}" type="pres">
      <dgm:prSet presAssocID="{94730188-E0A5-423C-87B6-CBB5FD7011CE}" presName="rootText" presStyleLbl="node3" presStyleIdx="23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78ECD8A-A17D-4589-9A05-1C1443CF9DD2}" type="pres">
      <dgm:prSet presAssocID="{94730188-E0A5-423C-87B6-CBB5FD7011CE}" presName="rootConnector" presStyleLbl="node3" presStyleIdx="23" presStyleCnt="73"/>
      <dgm:spPr/>
      <dgm:t>
        <a:bodyPr/>
        <a:lstStyle/>
        <a:p>
          <a:endParaRPr lang="en-US"/>
        </a:p>
      </dgm:t>
    </dgm:pt>
    <dgm:pt modelId="{1F4849E5-D819-4889-9D06-EC32CA34FE96}" type="pres">
      <dgm:prSet presAssocID="{94730188-E0A5-423C-87B6-CBB5FD7011CE}" presName="hierChild4" presStyleCnt="0"/>
      <dgm:spPr/>
      <dgm:t>
        <a:bodyPr/>
        <a:lstStyle/>
        <a:p>
          <a:endParaRPr lang="en-US"/>
        </a:p>
      </dgm:t>
    </dgm:pt>
    <dgm:pt modelId="{2F9E05EF-38BC-4FB9-8A85-B8E7FF70760E}" type="pres">
      <dgm:prSet presAssocID="{94730188-E0A5-423C-87B6-CBB5FD7011CE}" presName="hierChild5" presStyleCnt="0"/>
      <dgm:spPr/>
      <dgm:t>
        <a:bodyPr/>
        <a:lstStyle/>
        <a:p>
          <a:endParaRPr lang="en-US"/>
        </a:p>
      </dgm:t>
    </dgm:pt>
    <dgm:pt modelId="{99C9BF97-5DB9-4600-9E0B-532DFC78838A}" type="pres">
      <dgm:prSet presAssocID="{64AB75A1-ED0C-4344-8445-53340DB35AD2}" presName="Name48" presStyleLbl="parChTrans1D3" presStyleIdx="24" presStyleCnt="73"/>
      <dgm:spPr/>
      <dgm:t>
        <a:bodyPr/>
        <a:lstStyle/>
        <a:p>
          <a:endParaRPr lang="en-US"/>
        </a:p>
      </dgm:t>
    </dgm:pt>
    <dgm:pt modelId="{E6FEDBFB-71C8-4C05-9248-898B22A03AEA}" type="pres">
      <dgm:prSet presAssocID="{83D57B1F-F177-4EC4-B48D-EAFEAFEF96C7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E28CDD99-8200-4E5D-B6F5-6F10D6DF5A0A}" type="pres">
      <dgm:prSet presAssocID="{83D57B1F-F177-4EC4-B48D-EAFEAFEF96C7}" presName="rootComposite" presStyleCnt="0"/>
      <dgm:spPr/>
      <dgm:t>
        <a:bodyPr/>
        <a:lstStyle/>
        <a:p>
          <a:endParaRPr lang="en-US"/>
        </a:p>
      </dgm:t>
    </dgm:pt>
    <dgm:pt modelId="{5CD3D2E8-4F99-4BEF-9C1E-888FBDDB5446}" type="pres">
      <dgm:prSet presAssocID="{83D57B1F-F177-4EC4-B48D-EAFEAFEF96C7}" presName="rootText" presStyleLbl="node3" presStyleIdx="24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C7F15C8-7D5A-403B-84B8-6A1DFB49D3B4}" type="pres">
      <dgm:prSet presAssocID="{83D57B1F-F177-4EC4-B48D-EAFEAFEF96C7}" presName="rootConnector" presStyleLbl="node3" presStyleIdx="24" presStyleCnt="73"/>
      <dgm:spPr/>
      <dgm:t>
        <a:bodyPr/>
        <a:lstStyle/>
        <a:p>
          <a:endParaRPr lang="en-US"/>
        </a:p>
      </dgm:t>
    </dgm:pt>
    <dgm:pt modelId="{B1C92A70-1749-4A0E-9F81-EE7B79FE9BA3}" type="pres">
      <dgm:prSet presAssocID="{83D57B1F-F177-4EC4-B48D-EAFEAFEF96C7}" presName="hierChild4" presStyleCnt="0"/>
      <dgm:spPr/>
      <dgm:t>
        <a:bodyPr/>
        <a:lstStyle/>
        <a:p>
          <a:endParaRPr lang="en-US"/>
        </a:p>
      </dgm:t>
    </dgm:pt>
    <dgm:pt modelId="{A09421BC-1B1A-4FC1-B61B-E3C70132116D}" type="pres">
      <dgm:prSet presAssocID="{83D57B1F-F177-4EC4-B48D-EAFEAFEF96C7}" presName="hierChild5" presStyleCnt="0"/>
      <dgm:spPr/>
      <dgm:t>
        <a:bodyPr/>
        <a:lstStyle/>
        <a:p>
          <a:endParaRPr lang="en-US"/>
        </a:p>
      </dgm:t>
    </dgm:pt>
    <dgm:pt modelId="{0CA4A59A-907B-4F5D-AEF5-BC6BAEC23EC6}" type="pres">
      <dgm:prSet presAssocID="{378EF124-986E-40C9-9D69-9FE321A85AF5}" presName="Name48" presStyleLbl="parChTrans1D3" presStyleIdx="25" presStyleCnt="73"/>
      <dgm:spPr/>
      <dgm:t>
        <a:bodyPr/>
        <a:lstStyle/>
        <a:p>
          <a:endParaRPr lang="en-US"/>
        </a:p>
      </dgm:t>
    </dgm:pt>
    <dgm:pt modelId="{1C97A6CD-0EBF-4744-8903-48DC396F044B}" type="pres">
      <dgm:prSet presAssocID="{41DA4079-D044-4510-94E0-BC3944BF6F37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B5FD40DB-9465-4B1B-87AB-5BF06B6F1B77}" type="pres">
      <dgm:prSet presAssocID="{41DA4079-D044-4510-94E0-BC3944BF6F37}" presName="rootComposite" presStyleCnt="0"/>
      <dgm:spPr/>
      <dgm:t>
        <a:bodyPr/>
        <a:lstStyle/>
        <a:p>
          <a:endParaRPr lang="en-US"/>
        </a:p>
      </dgm:t>
    </dgm:pt>
    <dgm:pt modelId="{1CCD71B3-6B54-4AD8-9301-344A4619BAC5}" type="pres">
      <dgm:prSet presAssocID="{41DA4079-D044-4510-94E0-BC3944BF6F37}" presName="rootText" presStyleLbl="node3" presStyleIdx="25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2AD9B37-18CC-4ECB-8E7F-A9B553F443E8}" type="pres">
      <dgm:prSet presAssocID="{41DA4079-D044-4510-94E0-BC3944BF6F37}" presName="rootConnector" presStyleLbl="node3" presStyleIdx="25" presStyleCnt="73"/>
      <dgm:spPr/>
      <dgm:t>
        <a:bodyPr/>
        <a:lstStyle/>
        <a:p>
          <a:endParaRPr lang="en-US"/>
        </a:p>
      </dgm:t>
    </dgm:pt>
    <dgm:pt modelId="{D1CAD535-07EC-4179-85BF-E25345DCB2CA}" type="pres">
      <dgm:prSet presAssocID="{41DA4079-D044-4510-94E0-BC3944BF6F37}" presName="hierChild4" presStyleCnt="0"/>
      <dgm:spPr/>
      <dgm:t>
        <a:bodyPr/>
        <a:lstStyle/>
        <a:p>
          <a:endParaRPr lang="en-US"/>
        </a:p>
      </dgm:t>
    </dgm:pt>
    <dgm:pt modelId="{4351961A-101A-4CD6-A131-1885DB7C391C}" type="pres">
      <dgm:prSet presAssocID="{41DA4079-D044-4510-94E0-BC3944BF6F37}" presName="hierChild5" presStyleCnt="0"/>
      <dgm:spPr/>
      <dgm:t>
        <a:bodyPr/>
        <a:lstStyle/>
        <a:p>
          <a:endParaRPr lang="en-US"/>
        </a:p>
      </dgm:t>
    </dgm:pt>
    <dgm:pt modelId="{0722335F-CD72-44D6-B152-5EB27B92E995}" type="pres">
      <dgm:prSet presAssocID="{60A2765A-86E2-41BF-8BC0-A325924B1412}" presName="Name48" presStyleLbl="parChTrans1D3" presStyleIdx="26" presStyleCnt="73"/>
      <dgm:spPr/>
      <dgm:t>
        <a:bodyPr/>
        <a:lstStyle/>
        <a:p>
          <a:endParaRPr lang="en-US"/>
        </a:p>
      </dgm:t>
    </dgm:pt>
    <dgm:pt modelId="{CD083B55-0770-4411-AF28-A6A5DAB5BC56}" type="pres">
      <dgm:prSet presAssocID="{691ED2F2-5C4B-4B37-93EB-899FE43DBF26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48B34367-EE3B-41BE-9E5D-51CDA417D943}" type="pres">
      <dgm:prSet presAssocID="{691ED2F2-5C4B-4B37-93EB-899FE43DBF26}" presName="rootComposite" presStyleCnt="0"/>
      <dgm:spPr/>
      <dgm:t>
        <a:bodyPr/>
        <a:lstStyle/>
        <a:p>
          <a:endParaRPr lang="en-US"/>
        </a:p>
      </dgm:t>
    </dgm:pt>
    <dgm:pt modelId="{01B33F4C-0048-409D-A238-5E4106477D2F}" type="pres">
      <dgm:prSet presAssocID="{691ED2F2-5C4B-4B37-93EB-899FE43DBF26}" presName="rootText" presStyleLbl="node3" presStyleIdx="26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9F1B316-2856-43B8-853B-028D7252D975}" type="pres">
      <dgm:prSet presAssocID="{691ED2F2-5C4B-4B37-93EB-899FE43DBF26}" presName="rootConnector" presStyleLbl="node3" presStyleIdx="26" presStyleCnt="73"/>
      <dgm:spPr/>
      <dgm:t>
        <a:bodyPr/>
        <a:lstStyle/>
        <a:p>
          <a:endParaRPr lang="en-US"/>
        </a:p>
      </dgm:t>
    </dgm:pt>
    <dgm:pt modelId="{466BF7A7-C1B5-4BC1-ADC5-7575B665380E}" type="pres">
      <dgm:prSet presAssocID="{691ED2F2-5C4B-4B37-93EB-899FE43DBF26}" presName="hierChild4" presStyleCnt="0"/>
      <dgm:spPr/>
      <dgm:t>
        <a:bodyPr/>
        <a:lstStyle/>
        <a:p>
          <a:endParaRPr lang="en-US"/>
        </a:p>
      </dgm:t>
    </dgm:pt>
    <dgm:pt modelId="{A3027321-0346-4141-BE70-938D95B3EB3F}" type="pres">
      <dgm:prSet presAssocID="{691ED2F2-5C4B-4B37-93EB-899FE43DBF26}" presName="hierChild5" presStyleCnt="0"/>
      <dgm:spPr/>
      <dgm:t>
        <a:bodyPr/>
        <a:lstStyle/>
        <a:p>
          <a:endParaRPr lang="en-US"/>
        </a:p>
      </dgm:t>
    </dgm:pt>
    <dgm:pt modelId="{BCDB524E-ACA5-4329-B392-E5359FA55736}" type="pres">
      <dgm:prSet presAssocID="{9B380E55-9663-4382-B079-DC63FCB01F67}" presName="Name48" presStyleLbl="parChTrans1D3" presStyleIdx="27" presStyleCnt="73"/>
      <dgm:spPr/>
      <dgm:t>
        <a:bodyPr/>
        <a:lstStyle/>
        <a:p>
          <a:endParaRPr lang="en-US"/>
        </a:p>
      </dgm:t>
    </dgm:pt>
    <dgm:pt modelId="{278FBB26-C3F5-4A07-A418-57DF589C9AA2}" type="pres">
      <dgm:prSet presAssocID="{17AC3F8A-9A48-4859-820E-6D0156D03B9B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788544C6-844C-410D-B03D-DB8397685E3D}" type="pres">
      <dgm:prSet presAssocID="{17AC3F8A-9A48-4859-820E-6D0156D03B9B}" presName="rootComposite" presStyleCnt="0"/>
      <dgm:spPr/>
      <dgm:t>
        <a:bodyPr/>
        <a:lstStyle/>
        <a:p>
          <a:endParaRPr lang="en-US"/>
        </a:p>
      </dgm:t>
    </dgm:pt>
    <dgm:pt modelId="{44AA8641-18D4-472A-83AE-CB3B9CB6DD89}" type="pres">
      <dgm:prSet presAssocID="{17AC3F8A-9A48-4859-820E-6D0156D03B9B}" presName="rootText" presStyleLbl="node3" presStyleIdx="27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3ABC5D3-392C-40F8-9B47-B47265D08D21}" type="pres">
      <dgm:prSet presAssocID="{17AC3F8A-9A48-4859-820E-6D0156D03B9B}" presName="rootConnector" presStyleLbl="node3" presStyleIdx="27" presStyleCnt="73"/>
      <dgm:spPr/>
      <dgm:t>
        <a:bodyPr/>
        <a:lstStyle/>
        <a:p>
          <a:endParaRPr lang="en-US"/>
        </a:p>
      </dgm:t>
    </dgm:pt>
    <dgm:pt modelId="{D83973F5-44D7-40E7-842B-BE4D4B0BB7BB}" type="pres">
      <dgm:prSet presAssocID="{17AC3F8A-9A48-4859-820E-6D0156D03B9B}" presName="hierChild4" presStyleCnt="0"/>
      <dgm:spPr/>
      <dgm:t>
        <a:bodyPr/>
        <a:lstStyle/>
        <a:p>
          <a:endParaRPr lang="en-US"/>
        </a:p>
      </dgm:t>
    </dgm:pt>
    <dgm:pt modelId="{6432CB83-01CA-4F9C-BEEE-AF9BF9CBB2B9}" type="pres">
      <dgm:prSet presAssocID="{17AC3F8A-9A48-4859-820E-6D0156D03B9B}" presName="hierChild5" presStyleCnt="0"/>
      <dgm:spPr/>
      <dgm:t>
        <a:bodyPr/>
        <a:lstStyle/>
        <a:p>
          <a:endParaRPr lang="en-US"/>
        </a:p>
      </dgm:t>
    </dgm:pt>
    <dgm:pt modelId="{DF1E1165-FEBF-480C-832B-69076DF6A290}" type="pres">
      <dgm:prSet presAssocID="{92F1C710-E5B9-4F4D-A753-9CFB71648F20}" presName="Name48" presStyleLbl="parChTrans1D3" presStyleIdx="28" presStyleCnt="73"/>
      <dgm:spPr/>
      <dgm:t>
        <a:bodyPr/>
        <a:lstStyle/>
        <a:p>
          <a:endParaRPr lang="en-US"/>
        </a:p>
      </dgm:t>
    </dgm:pt>
    <dgm:pt modelId="{BD57882D-18D6-4524-8D1C-661D0385DA39}" type="pres">
      <dgm:prSet presAssocID="{0E0D6A74-F03F-493A-91CD-5E3A54A26E45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792DD544-304C-4D50-8610-C2D1DD5CD940}" type="pres">
      <dgm:prSet presAssocID="{0E0D6A74-F03F-493A-91CD-5E3A54A26E45}" presName="rootComposite" presStyleCnt="0"/>
      <dgm:spPr/>
      <dgm:t>
        <a:bodyPr/>
        <a:lstStyle/>
        <a:p>
          <a:endParaRPr lang="en-US"/>
        </a:p>
      </dgm:t>
    </dgm:pt>
    <dgm:pt modelId="{839FCC18-A51A-44BA-8A74-6A597DCDC900}" type="pres">
      <dgm:prSet presAssocID="{0E0D6A74-F03F-493A-91CD-5E3A54A26E45}" presName="rootText" presStyleLbl="node3" presStyleIdx="28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2EA351F-FED6-4101-A32A-97F94E26EAB8}" type="pres">
      <dgm:prSet presAssocID="{0E0D6A74-F03F-493A-91CD-5E3A54A26E45}" presName="rootConnector" presStyleLbl="node3" presStyleIdx="28" presStyleCnt="73"/>
      <dgm:spPr/>
      <dgm:t>
        <a:bodyPr/>
        <a:lstStyle/>
        <a:p>
          <a:endParaRPr lang="en-US"/>
        </a:p>
      </dgm:t>
    </dgm:pt>
    <dgm:pt modelId="{20DAD3B9-1556-4BB6-A1BB-4A32CFF2D628}" type="pres">
      <dgm:prSet presAssocID="{0E0D6A74-F03F-493A-91CD-5E3A54A26E45}" presName="hierChild4" presStyleCnt="0"/>
      <dgm:spPr/>
      <dgm:t>
        <a:bodyPr/>
        <a:lstStyle/>
        <a:p>
          <a:endParaRPr lang="en-US"/>
        </a:p>
      </dgm:t>
    </dgm:pt>
    <dgm:pt modelId="{90A61F72-A57C-41AE-8AAE-A25DD8023BE8}" type="pres">
      <dgm:prSet presAssocID="{0E0D6A74-F03F-493A-91CD-5E3A54A26E45}" presName="hierChild5" presStyleCnt="0"/>
      <dgm:spPr/>
      <dgm:t>
        <a:bodyPr/>
        <a:lstStyle/>
        <a:p>
          <a:endParaRPr lang="en-US"/>
        </a:p>
      </dgm:t>
    </dgm:pt>
    <dgm:pt modelId="{EAD77CBB-54C4-4104-97E2-54F40166CB21}" type="pres">
      <dgm:prSet presAssocID="{3521D8B1-DD4F-487B-92AC-1BF24314C72D}" presName="Name48" presStyleLbl="parChTrans1D3" presStyleIdx="29" presStyleCnt="73"/>
      <dgm:spPr/>
      <dgm:t>
        <a:bodyPr/>
        <a:lstStyle/>
        <a:p>
          <a:endParaRPr lang="en-US"/>
        </a:p>
      </dgm:t>
    </dgm:pt>
    <dgm:pt modelId="{A843FE63-7C10-4A7B-BF77-6B0F104FA5E8}" type="pres">
      <dgm:prSet presAssocID="{88893EE7-156D-4F74-B917-0E0E75F43F5D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93D11217-0024-4378-B73D-0EB00541B896}" type="pres">
      <dgm:prSet presAssocID="{88893EE7-156D-4F74-B917-0E0E75F43F5D}" presName="rootComposite" presStyleCnt="0"/>
      <dgm:spPr/>
      <dgm:t>
        <a:bodyPr/>
        <a:lstStyle/>
        <a:p>
          <a:endParaRPr lang="en-US"/>
        </a:p>
      </dgm:t>
    </dgm:pt>
    <dgm:pt modelId="{884B363D-3133-4F7F-83E4-89141EFD1B3F}" type="pres">
      <dgm:prSet presAssocID="{88893EE7-156D-4F74-B917-0E0E75F43F5D}" presName="rootText" presStyleLbl="node3" presStyleIdx="29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0334B74-413F-4CF3-B7A3-7728047B840A}" type="pres">
      <dgm:prSet presAssocID="{88893EE7-156D-4F74-B917-0E0E75F43F5D}" presName="rootConnector" presStyleLbl="node3" presStyleIdx="29" presStyleCnt="73"/>
      <dgm:spPr/>
      <dgm:t>
        <a:bodyPr/>
        <a:lstStyle/>
        <a:p>
          <a:endParaRPr lang="en-US"/>
        </a:p>
      </dgm:t>
    </dgm:pt>
    <dgm:pt modelId="{566CC63A-01E1-4E41-91C2-200103CA90B4}" type="pres">
      <dgm:prSet presAssocID="{88893EE7-156D-4F74-B917-0E0E75F43F5D}" presName="hierChild4" presStyleCnt="0"/>
      <dgm:spPr/>
      <dgm:t>
        <a:bodyPr/>
        <a:lstStyle/>
        <a:p>
          <a:endParaRPr lang="en-US"/>
        </a:p>
      </dgm:t>
    </dgm:pt>
    <dgm:pt modelId="{A94869C3-629A-4BA7-AD82-06A19A49EA3A}" type="pres">
      <dgm:prSet presAssocID="{88893EE7-156D-4F74-B917-0E0E75F43F5D}" presName="hierChild5" presStyleCnt="0"/>
      <dgm:spPr/>
      <dgm:t>
        <a:bodyPr/>
        <a:lstStyle/>
        <a:p>
          <a:endParaRPr lang="en-US"/>
        </a:p>
      </dgm:t>
    </dgm:pt>
    <dgm:pt modelId="{32A90831-12AC-4BBF-A5D2-6724FC72F9D1}" type="pres">
      <dgm:prSet presAssocID="{47FBCDB6-2EE2-48E8-8F54-2A14D1F46958}" presName="Name48" presStyleLbl="parChTrans1D3" presStyleIdx="30" presStyleCnt="73"/>
      <dgm:spPr/>
      <dgm:t>
        <a:bodyPr/>
        <a:lstStyle/>
        <a:p>
          <a:endParaRPr lang="en-US"/>
        </a:p>
      </dgm:t>
    </dgm:pt>
    <dgm:pt modelId="{023A4E17-A05E-4676-B203-F1F6378A7DBD}" type="pres">
      <dgm:prSet presAssocID="{B1E0D809-A35B-483C-AB06-6999241169FC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DC9E0171-EC1C-42B5-B6BF-89CB2B6F5519}" type="pres">
      <dgm:prSet presAssocID="{B1E0D809-A35B-483C-AB06-6999241169FC}" presName="rootComposite" presStyleCnt="0"/>
      <dgm:spPr/>
      <dgm:t>
        <a:bodyPr/>
        <a:lstStyle/>
        <a:p>
          <a:endParaRPr lang="en-US"/>
        </a:p>
      </dgm:t>
    </dgm:pt>
    <dgm:pt modelId="{0F2A3502-8F3A-40B8-9E1E-0A2C61590BF0}" type="pres">
      <dgm:prSet presAssocID="{B1E0D809-A35B-483C-AB06-6999241169FC}" presName="rootText" presStyleLbl="node3" presStyleIdx="30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5A51B1A-2C4F-4CE3-A739-2BF732CA3C4B}" type="pres">
      <dgm:prSet presAssocID="{B1E0D809-A35B-483C-AB06-6999241169FC}" presName="rootConnector" presStyleLbl="node3" presStyleIdx="30" presStyleCnt="73"/>
      <dgm:spPr/>
      <dgm:t>
        <a:bodyPr/>
        <a:lstStyle/>
        <a:p>
          <a:endParaRPr lang="en-US"/>
        </a:p>
      </dgm:t>
    </dgm:pt>
    <dgm:pt modelId="{3FDA14A8-88A6-4542-8004-55A0676A1727}" type="pres">
      <dgm:prSet presAssocID="{B1E0D809-A35B-483C-AB06-6999241169FC}" presName="hierChild4" presStyleCnt="0"/>
      <dgm:spPr/>
      <dgm:t>
        <a:bodyPr/>
        <a:lstStyle/>
        <a:p>
          <a:endParaRPr lang="en-US"/>
        </a:p>
      </dgm:t>
    </dgm:pt>
    <dgm:pt modelId="{C4816BC3-0DE1-4531-92D0-A590460D0287}" type="pres">
      <dgm:prSet presAssocID="{B1E0D809-A35B-483C-AB06-6999241169FC}" presName="hierChild5" presStyleCnt="0"/>
      <dgm:spPr/>
      <dgm:t>
        <a:bodyPr/>
        <a:lstStyle/>
        <a:p>
          <a:endParaRPr lang="en-US"/>
        </a:p>
      </dgm:t>
    </dgm:pt>
    <dgm:pt modelId="{D33650FC-9362-49E1-AB87-BC616805C49D}" type="pres">
      <dgm:prSet presAssocID="{881DD212-AE34-4399-A29E-7EE3CFF83A94}" presName="Name48" presStyleLbl="parChTrans1D3" presStyleIdx="31" presStyleCnt="73"/>
      <dgm:spPr/>
      <dgm:t>
        <a:bodyPr/>
        <a:lstStyle/>
        <a:p>
          <a:endParaRPr lang="en-US"/>
        </a:p>
      </dgm:t>
    </dgm:pt>
    <dgm:pt modelId="{93954B5D-FB28-429E-A67F-88C454F33893}" type="pres">
      <dgm:prSet presAssocID="{1DB45924-0F06-406F-9A55-262BB3B2F8D4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56DBD957-7E85-4237-B275-11FCEB7AB7FC}" type="pres">
      <dgm:prSet presAssocID="{1DB45924-0F06-406F-9A55-262BB3B2F8D4}" presName="rootComposite" presStyleCnt="0"/>
      <dgm:spPr/>
      <dgm:t>
        <a:bodyPr/>
        <a:lstStyle/>
        <a:p>
          <a:endParaRPr lang="en-US"/>
        </a:p>
      </dgm:t>
    </dgm:pt>
    <dgm:pt modelId="{BFF8E97D-DFFB-4815-9ECC-9E4C974987DA}" type="pres">
      <dgm:prSet presAssocID="{1DB45924-0F06-406F-9A55-262BB3B2F8D4}" presName="rootText" presStyleLbl="node3" presStyleIdx="31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4242CB3-43B0-49A0-8277-A27561247A3A}" type="pres">
      <dgm:prSet presAssocID="{1DB45924-0F06-406F-9A55-262BB3B2F8D4}" presName="rootConnector" presStyleLbl="node3" presStyleIdx="31" presStyleCnt="73"/>
      <dgm:spPr/>
      <dgm:t>
        <a:bodyPr/>
        <a:lstStyle/>
        <a:p>
          <a:endParaRPr lang="en-US"/>
        </a:p>
      </dgm:t>
    </dgm:pt>
    <dgm:pt modelId="{6AC25215-BC4F-4A88-B42C-79013C35D1E9}" type="pres">
      <dgm:prSet presAssocID="{1DB45924-0F06-406F-9A55-262BB3B2F8D4}" presName="hierChild4" presStyleCnt="0"/>
      <dgm:spPr/>
      <dgm:t>
        <a:bodyPr/>
        <a:lstStyle/>
        <a:p>
          <a:endParaRPr lang="en-US"/>
        </a:p>
      </dgm:t>
    </dgm:pt>
    <dgm:pt modelId="{EBD5E2FC-778A-4C5A-AB5B-D8882291AD8E}" type="pres">
      <dgm:prSet presAssocID="{1DB45924-0F06-406F-9A55-262BB3B2F8D4}" presName="hierChild5" presStyleCnt="0"/>
      <dgm:spPr/>
      <dgm:t>
        <a:bodyPr/>
        <a:lstStyle/>
        <a:p>
          <a:endParaRPr lang="en-US"/>
        </a:p>
      </dgm:t>
    </dgm:pt>
    <dgm:pt modelId="{632D6731-EC0C-4B07-8643-CA430324F5C8}" type="pres">
      <dgm:prSet presAssocID="{C44B98AF-8FE5-420E-991D-CF09981E4B5B}" presName="hierChild5" presStyleCnt="0"/>
      <dgm:spPr/>
      <dgm:t>
        <a:bodyPr/>
        <a:lstStyle/>
        <a:p>
          <a:endParaRPr lang="en-US"/>
        </a:p>
      </dgm:t>
    </dgm:pt>
    <dgm:pt modelId="{3D9FF4CC-BCEE-44C4-96E8-A10FA697BC63}" type="pres">
      <dgm:prSet presAssocID="{84A2C00F-391D-49DE-99B6-B77B8408FCEF}" presName="Name37" presStyleLbl="parChTrans1D2" presStyleIdx="2" presStyleCnt="10"/>
      <dgm:spPr/>
      <dgm:t>
        <a:bodyPr/>
        <a:lstStyle/>
        <a:p>
          <a:endParaRPr lang="en-US"/>
        </a:p>
      </dgm:t>
    </dgm:pt>
    <dgm:pt modelId="{D8CFD8E9-9137-4AD3-B388-BBB7D80A4A39}" type="pres">
      <dgm:prSet presAssocID="{3911585F-C4CA-449B-954E-0FE0A28F2BE1}" presName="hierRoot2" presStyleCnt="0">
        <dgm:presLayoutVars>
          <dgm:hierBranch val="r"/>
        </dgm:presLayoutVars>
      </dgm:prSet>
      <dgm:spPr/>
      <dgm:t>
        <a:bodyPr/>
        <a:lstStyle/>
        <a:p>
          <a:endParaRPr lang="en-US"/>
        </a:p>
      </dgm:t>
    </dgm:pt>
    <dgm:pt modelId="{A81FCA70-6ACB-4334-838B-F5BCCE312A56}" type="pres">
      <dgm:prSet presAssocID="{3911585F-C4CA-449B-954E-0FE0A28F2BE1}" presName="rootComposite" presStyleCnt="0"/>
      <dgm:spPr/>
      <dgm:t>
        <a:bodyPr/>
        <a:lstStyle/>
        <a:p>
          <a:endParaRPr lang="en-US"/>
        </a:p>
      </dgm:t>
    </dgm:pt>
    <dgm:pt modelId="{C961E568-7F4E-4165-BDB8-6AA12BB05B0C}" type="pres">
      <dgm:prSet presAssocID="{3911585F-C4CA-449B-954E-0FE0A28F2BE1}" presName="rootText" presStyleLbl="node2" presStyleIdx="2" presStyleCnt="9" custScaleX="165793" custScaleY="12535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3C4C220-775E-415C-9F51-3C55B9F93E39}" type="pres">
      <dgm:prSet presAssocID="{3911585F-C4CA-449B-954E-0FE0A28F2BE1}" presName="rootConnector" presStyleLbl="node2" presStyleIdx="2" presStyleCnt="9"/>
      <dgm:spPr/>
      <dgm:t>
        <a:bodyPr/>
        <a:lstStyle/>
        <a:p>
          <a:endParaRPr lang="en-US"/>
        </a:p>
      </dgm:t>
    </dgm:pt>
    <dgm:pt modelId="{3DD4E942-BEFB-41B6-B420-143FD1D9DD1F}" type="pres">
      <dgm:prSet presAssocID="{3911585F-C4CA-449B-954E-0FE0A28F2BE1}" presName="hierChild4" presStyleCnt="0"/>
      <dgm:spPr/>
      <dgm:t>
        <a:bodyPr/>
        <a:lstStyle/>
        <a:p>
          <a:endParaRPr lang="en-US"/>
        </a:p>
      </dgm:t>
    </dgm:pt>
    <dgm:pt modelId="{C453EE45-1AEF-4487-9F26-AD6AB160B893}" type="pres">
      <dgm:prSet presAssocID="{9FCE0E7B-0739-4002-8A6A-6924EB2C56F3}" presName="Name50" presStyleLbl="parChTrans1D3" presStyleIdx="32" presStyleCnt="73"/>
      <dgm:spPr/>
      <dgm:t>
        <a:bodyPr/>
        <a:lstStyle/>
        <a:p>
          <a:endParaRPr lang="en-US"/>
        </a:p>
      </dgm:t>
    </dgm:pt>
    <dgm:pt modelId="{BCF50835-AE0F-44F2-9B8C-22C6DEB14F83}" type="pres">
      <dgm:prSet presAssocID="{A2532DF5-FAB7-4095-B8DD-1382EA403707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FF6ED8C6-58E3-4558-AE4C-560BDFA8EE1B}" type="pres">
      <dgm:prSet presAssocID="{A2532DF5-FAB7-4095-B8DD-1382EA403707}" presName="rootComposite" presStyleCnt="0"/>
      <dgm:spPr/>
      <dgm:t>
        <a:bodyPr/>
        <a:lstStyle/>
        <a:p>
          <a:endParaRPr lang="en-US"/>
        </a:p>
      </dgm:t>
    </dgm:pt>
    <dgm:pt modelId="{3E54F543-7AD1-418A-B19E-A0470B627415}" type="pres">
      <dgm:prSet presAssocID="{A2532DF5-FAB7-4095-B8DD-1382EA403707}" presName="rootText" presStyleLbl="node3" presStyleIdx="32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7FFA060-B8BB-464E-8D3A-2CF1E9F26554}" type="pres">
      <dgm:prSet presAssocID="{A2532DF5-FAB7-4095-B8DD-1382EA403707}" presName="rootConnector" presStyleLbl="node3" presStyleIdx="32" presStyleCnt="73"/>
      <dgm:spPr/>
      <dgm:t>
        <a:bodyPr/>
        <a:lstStyle/>
        <a:p>
          <a:endParaRPr lang="en-US"/>
        </a:p>
      </dgm:t>
    </dgm:pt>
    <dgm:pt modelId="{E0F272A2-705E-4775-A8BE-E9822CF18325}" type="pres">
      <dgm:prSet presAssocID="{A2532DF5-FAB7-4095-B8DD-1382EA403707}" presName="hierChild4" presStyleCnt="0"/>
      <dgm:spPr/>
      <dgm:t>
        <a:bodyPr/>
        <a:lstStyle/>
        <a:p>
          <a:endParaRPr lang="en-US"/>
        </a:p>
      </dgm:t>
    </dgm:pt>
    <dgm:pt modelId="{4AC8E2DA-6BF7-4007-BEBF-62E4A90A15AE}" type="pres">
      <dgm:prSet presAssocID="{A2532DF5-FAB7-4095-B8DD-1382EA403707}" presName="hierChild5" presStyleCnt="0"/>
      <dgm:spPr/>
      <dgm:t>
        <a:bodyPr/>
        <a:lstStyle/>
        <a:p>
          <a:endParaRPr lang="en-US"/>
        </a:p>
      </dgm:t>
    </dgm:pt>
    <dgm:pt modelId="{E5244E88-1CF4-45A3-BE4A-DAA5138E5706}" type="pres">
      <dgm:prSet presAssocID="{2034CE96-E60E-42B2-8A4C-FE906176E15B}" presName="Name50" presStyleLbl="parChTrans1D3" presStyleIdx="33" presStyleCnt="73"/>
      <dgm:spPr/>
      <dgm:t>
        <a:bodyPr/>
        <a:lstStyle/>
        <a:p>
          <a:endParaRPr lang="en-US"/>
        </a:p>
      </dgm:t>
    </dgm:pt>
    <dgm:pt modelId="{A9C4C47C-F1BB-4342-931F-54E979268F06}" type="pres">
      <dgm:prSet presAssocID="{5D8B420E-28C8-43DA-8537-7812D42198F6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E4CFE2E9-DDD7-4E5A-B9AA-DDB097AFF899}" type="pres">
      <dgm:prSet presAssocID="{5D8B420E-28C8-43DA-8537-7812D42198F6}" presName="rootComposite" presStyleCnt="0"/>
      <dgm:spPr/>
      <dgm:t>
        <a:bodyPr/>
        <a:lstStyle/>
        <a:p>
          <a:endParaRPr lang="en-US"/>
        </a:p>
      </dgm:t>
    </dgm:pt>
    <dgm:pt modelId="{FF50DC03-A5C5-4BAA-88C5-B4F0D5F854CB}" type="pres">
      <dgm:prSet presAssocID="{5D8B420E-28C8-43DA-8537-7812D42198F6}" presName="rootText" presStyleLbl="node3" presStyleIdx="33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0C9C440-7839-47B0-8584-E6C42A95E0A8}" type="pres">
      <dgm:prSet presAssocID="{5D8B420E-28C8-43DA-8537-7812D42198F6}" presName="rootConnector" presStyleLbl="node3" presStyleIdx="33" presStyleCnt="73"/>
      <dgm:spPr/>
      <dgm:t>
        <a:bodyPr/>
        <a:lstStyle/>
        <a:p>
          <a:endParaRPr lang="en-US"/>
        </a:p>
      </dgm:t>
    </dgm:pt>
    <dgm:pt modelId="{A5DA6D42-5986-48EB-B0F3-0B413CE2F24F}" type="pres">
      <dgm:prSet presAssocID="{5D8B420E-28C8-43DA-8537-7812D42198F6}" presName="hierChild4" presStyleCnt="0"/>
      <dgm:spPr/>
      <dgm:t>
        <a:bodyPr/>
        <a:lstStyle/>
        <a:p>
          <a:endParaRPr lang="en-US"/>
        </a:p>
      </dgm:t>
    </dgm:pt>
    <dgm:pt modelId="{7556FE3E-D911-4EFD-B4C8-4C0787A14511}" type="pres">
      <dgm:prSet presAssocID="{5D8B420E-28C8-43DA-8537-7812D42198F6}" presName="hierChild5" presStyleCnt="0"/>
      <dgm:spPr/>
      <dgm:t>
        <a:bodyPr/>
        <a:lstStyle/>
        <a:p>
          <a:endParaRPr lang="en-US"/>
        </a:p>
      </dgm:t>
    </dgm:pt>
    <dgm:pt modelId="{E7CC5D9B-BACF-463F-B68D-6D39827F925D}" type="pres">
      <dgm:prSet presAssocID="{9BE0C7C9-3454-4BB3-986F-4669B77F274D}" presName="Name50" presStyleLbl="parChTrans1D3" presStyleIdx="34" presStyleCnt="73"/>
      <dgm:spPr/>
      <dgm:t>
        <a:bodyPr/>
        <a:lstStyle/>
        <a:p>
          <a:endParaRPr lang="en-US"/>
        </a:p>
      </dgm:t>
    </dgm:pt>
    <dgm:pt modelId="{1AA6015F-F096-4ED1-B761-F22D20485B40}" type="pres">
      <dgm:prSet presAssocID="{1BB18BBE-F9B3-4F14-BC87-0136C0F23077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0092A275-49C6-4508-9FC4-3A389D53D557}" type="pres">
      <dgm:prSet presAssocID="{1BB18BBE-F9B3-4F14-BC87-0136C0F23077}" presName="rootComposite" presStyleCnt="0"/>
      <dgm:spPr/>
      <dgm:t>
        <a:bodyPr/>
        <a:lstStyle/>
        <a:p>
          <a:endParaRPr lang="en-US"/>
        </a:p>
      </dgm:t>
    </dgm:pt>
    <dgm:pt modelId="{DF588576-6338-4E8F-BCD7-069C4A927E64}" type="pres">
      <dgm:prSet presAssocID="{1BB18BBE-F9B3-4F14-BC87-0136C0F23077}" presName="rootText" presStyleLbl="node3" presStyleIdx="34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9AF191E-D948-4833-94DD-5A3D3EBDAB12}" type="pres">
      <dgm:prSet presAssocID="{1BB18BBE-F9B3-4F14-BC87-0136C0F23077}" presName="rootConnector" presStyleLbl="node3" presStyleIdx="34" presStyleCnt="73"/>
      <dgm:spPr/>
      <dgm:t>
        <a:bodyPr/>
        <a:lstStyle/>
        <a:p>
          <a:endParaRPr lang="en-US"/>
        </a:p>
      </dgm:t>
    </dgm:pt>
    <dgm:pt modelId="{AC046FC4-CD37-4D60-87C1-DCE34A8737CF}" type="pres">
      <dgm:prSet presAssocID="{1BB18BBE-F9B3-4F14-BC87-0136C0F23077}" presName="hierChild4" presStyleCnt="0"/>
      <dgm:spPr/>
      <dgm:t>
        <a:bodyPr/>
        <a:lstStyle/>
        <a:p>
          <a:endParaRPr lang="en-US"/>
        </a:p>
      </dgm:t>
    </dgm:pt>
    <dgm:pt modelId="{1147BBD1-6618-48F4-B861-437CC16F961A}" type="pres">
      <dgm:prSet presAssocID="{1BB18BBE-F9B3-4F14-BC87-0136C0F23077}" presName="hierChild5" presStyleCnt="0"/>
      <dgm:spPr/>
      <dgm:t>
        <a:bodyPr/>
        <a:lstStyle/>
        <a:p>
          <a:endParaRPr lang="en-US"/>
        </a:p>
      </dgm:t>
    </dgm:pt>
    <dgm:pt modelId="{A405A128-FD9E-48B3-8AA8-FA76C114AD81}" type="pres">
      <dgm:prSet presAssocID="{1FAB554C-87AE-4D04-ABA0-D089E28174AF}" presName="Name50" presStyleLbl="parChTrans1D3" presStyleIdx="35" presStyleCnt="73"/>
      <dgm:spPr/>
      <dgm:t>
        <a:bodyPr/>
        <a:lstStyle/>
        <a:p>
          <a:endParaRPr lang="en-US"/>
        </a:p>
      </dgm:t>
    </dgm:pt>
    <dgm:pt modelId="{82CCEDF2-9F0D-4C9F-BE4A-56BD0E793D4E}" type="pres">
      <dgm:prSet presAssocID="{7220D318-B391-4BCD-9F1A-30CF687C5362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CC652D2A-5294-4819-BD09-CB5D5A4245E7}" type="pres">
      <dgm:prSet presAssocID="{7220D318-B391-4BCD-9F1A-30CF687C5362}" presName="rootComposite" presStyleCnt="0"/>
      <dgm:spPr/>
      <dgm:t>
        <a:bodyPr/>
        <a:lstStyle/>
        <a:p>
          <a:endParaRPr lang="en-US"/>
        </a:p>
      </dgm:t>
    </dgm:pt>
    <dgm:pt modelId="{323215F9-D3FA-44D8-BFDD-E6F6B128FA3D}" type="pres">
      <dgm:prSet presAssocID="{7220D318-B391-4BCD-9F1A-30CF687C5362}" presName="rootText" presStyleLbl="node3" presStyleIdx="35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9BD46D2-8FA5-4A06-AF36-C121D537C7DA}" type="pres">
      <dgm:prSet presAssocID="{7220D318-B391-4BCD-9F1A-30CF687C5362}" presName="rootConnector" presStyleLbl="node3" presStyleIdx="35" presStyleCnt="73"/>
      <dgm:spPr/>
      <dgm:t>
        <a:bodyPr/>
        <a:lstStyle/>
        <a:p>
          <a:endParaRPr lang="en-US"/>
        </a:p>
      </dgm:t>
    </dgm:pt>
    <dgm:pt modelId="{380F7E4B-2CD3-4BB1-8D6E-3F866D443188}" type="pres">
      <dgm:prSet presAssocID="{7220D318-B391-4BCD-9F1A-30CF687C5362}" presName="hierChild4" presStyleCnt="0"/>
      <dgm:spPr/>
      <dgm:t>
        <a:bodyPr/>
        <a:lstStyle/>
        <a:p>
          <a:endParaRPr lang="en-US"/>
        </a:p>
      </dgm:t>
    </dgm:pt>
    <dgm:pt modelId="{A4B39611-79C5-4BD7-91B6-838155D38EF0}" type="pres">
      <dgm:prSet presAssocID="{7220D318-B391-4BCD-9F1A-30CF687C5362}" presName="hierChild5" presStyleCnt="0"/>
      <dgm:spPr/>
      <dgm:t>
        <a:bodyPr/>
        <a:lstStyle/>
        <a:p>
          <a:endParaRPr lang="en-US"/>
        </a:p>
      </dgm:t>
    </dgm:pt>
    <dgm:pt modelId="{7646E602-443B-4A40-8207-74C51C540D18}" type="pres">
      <dgm:prSet presAssocID="{6B2E2619-CADF-42B4-BDF3-BE94A1AF47F3}" presName="Name50" presStyleLbl="parChTrans1D3" presStyleIdx="36" presStyleCnt="73"/>
      <dgm:spPr/>
      <dgm:t>
        <a:bodyPr/>
        <a:lstStyle/>
        <a:p>
          <a:endParaRPr lang="en-US"/>
        </a:p>
      </dgm:t>
    </dgm:pt>
    <dgm:pt modelId="{8180496C-F820-481F-BFC0-358C7886586D}" type="pres">
      <dgm:prSet presAssocID="{6F5CA775-F220-4EA4-A844-BECDBE203ECE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A26E01E2-837C-47E6-B25F-FF214C096E18}" type="pres">
      <dgm:prSet presAssocID="{6F5CA775-F220-4EA4-A844-BECDBE203ECE}" presName="rootComposite" presStyleCnt="0"/>
      <dgm:spPr/>
      <dgm:t>
        <a:bodyPr/>
        <a:lstStyle/>
        <a:p>
          <a:endParaRPr lang="en-US"/>
        </a:p>
      </dgm:t>
    </dgm:pt>
    <dgm:pt modelId="{D15970E4-F2A8-4BC7-BFB7-789AFBEC12C6}" type="pres">
      <dgm:prSet presAssocID="{6F5CA775-F220-4EA4-A844-BECDBE203ECE}" presName="rootText" presStyleLbl="node3" presStyleIdx="36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CA8CAC0-CC50-42DE-B5DF-5DEC3CC25D93}" type="pres">
      <dgm:prSet presAssocID="{6F5CA775-F220-4EA4-A844-BECDBE203ECE}" presName="rootConnector" presStyleLbl="node3" presStyleIdx="36" presStyleCnt="73"/>
      <dgm:spPr/>
      <dgm:t>
        <a:bodyPr/>
        <a:lstStyle/>
        <a:p>
          <a:endParaRPr lang="en-US"/>
        </a:p>
      </dgm:t>
    </dgm:pt>
    <dgm:pt modelId="{FF91B8F5-ED41-4D5D-95C5-4BA55B8CEE58}" type="pres">
      <dgm:prSet presAssocID="{6F5CA775-F220-4EA4-A844-BECDBE203ECE}" presName="hierChild4" presStyleCnt="0"/>
      <dgm:spPr/>
      <dgm:t>
        <a:bodyPr/>
        <a:lstStyle/>
        <a:p>
          <a:endParaRPr lang="en-US"/>
        </a:p>
      </dgm:t>
    </dgm:pt>
    <dgm:pt modelId="{54D6AA2B-8850-433F-95F2-52C71231A510}" type="pres">
      <dgm:prSet presAssocID="{6F5CA775-F220-4EA4-A844-BECDBE203ECE}" presName="hierChild5" presStyleCnt="0"/>
      <dgm:spPr/>
      <dgm:t>
        <a:bodyPr/>
        <a:lstStyle/>
        <a:p>
          <a:endParaRPr lang="en-US"/>
        </a:p>
      </dgm:t>
    </dgm:pt>
    <dgm:pt modelId="{0C04588F-1840-43F3-B0E6-BCDD2C3D58C2}" type="pres">
      <dgm:prSet presAssocID="{2FFA6FEF-FE40-4905-B460-75F146AC46DE}" presName="Name50" presStyleLbl="parChTrans1D3" presStyleIdx="37" presStyleCnt="73"/>
      <dgm:spPr/>
      <dgm:t>
        <a:bodyPr/>
        <a:lstStyle/>
        <a:p>
          <a:endParaRPr lang="en-US"/>
        </a:p>
      </dgm:t>
    </dgm:pt>
    <dgm:pt modelId="{C83D5586-37DC-48A5-958B-9946D4435449}" type="pres">
      <dgm:prSet presAssocID="{6A254B30-5693-4D21-BEEF-8A50E865ED05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1DB512DA-DD24-40B7-8510-1D30ED3D2177}" type="pres">
      <dgm:prSet presAssocID="{6A254B30-5693-4D21-BEEF-8A50E865ED05}" presName="rootComposite" presStyleCnt="0"/>
      <dgm:spPr/>
      <dgm:t>
        <a:bodyPr/>
        <a:lstStyle/>
        <a:p>
          <a:endParaRPr lang="en-US"/>
        </a:p>
      </dgm:t>
    </dgm:pt>
    <dgm:pt modelId="{191C39BB-30A8-4F7C-9172-F259F67B3B2F}" type="pres">
      <dgm:prSet presAssocID="{6A254B30-5693-4D21-BEEF-8A50E865ED05}" presName="rootText" presStyleLbl="node3" presStyleIdx="37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3796FE8-871F-4285-A109-261C32776109}" type="pres">
      <dgm:prSet presAssocID="{6A254B30-5693-4D21-BEEF-8A50E865ED05}" presName="rootConnector" presStyleLbl="node3" presStyleIdx="37" presStyleCnt="73"/>
      <dgm:spPr/>
      <dgm:t>
        <a:bodyPr/>
        <a:lstStyle/>
        <a:p>
          <a:endParaRPr lang="en-US"/>
        </a:p>
      </dgm:t>
    </dgm:pt>
    <dgm:pt modelId="{989707CB-2984-4DE0-A750-CC7BBF561207}" type="pres">
      <dgm:prSet presAssocID="{6A254B30-5693-4D21-BEEF-8A50E865ED05}" presName="hierChild4" presStyleCnt="0"/>
      <dgm:spPr/>
      <dgm:t>
        <a:bodyPr/>
        <a:lstStyle/>
        <a:p>
          <a:endParaRPr lang="en-US"/>
        </a:p>
      </dgm:t>
    </dgm:pt>
    <dgm:pt modelId="{195C947C-ECE1-4E57-9387-CA557955F5B9}" type="pres">
      <dgm:prSet presAssocID="{6A254B30-5693-4D21-BEEF-8A50E865ED05}" presName="hierChild5" presStyleCnt="0"/>
      <dgm:spPr/>
      <dgm:t>
        <a:bodyPr/>
        <a:lstStyle/>
        <a:p>
          <a:endParaRPr lang="en-US"/>
        </a:p>
      </dgm:t>
    </dgm:pt>
    <dgm:pt modelId="{275489E1-1F4F-412A-BBB1-A6059DE67863}" type="pres">
      <dgm:prSet presAssocID="{52214D71-CB75-412E-995F-CDCB7FE3D111}" presName="Name50" presStyleLbl="parChTrans1D3" presStyleIdx="38" presStyleCnt="73"/>
      <dgm:spPr/>
      <dgm:t>
        <a:bodyPr/>
        <a:lstStyle/>
        <a:p>
          <a:endParaRPr lang="en-US"/>
        </a:p>
      </dgm:t>
    </dgm:pt>
    <dgm:pt modelId="{F3C14057-3B9C-45B4-842D-BC206961BAE5}" type="pres">
      <dgm:prSet presAssocID="{DD8740F1-C53E-4A4B-905A-FDB99C32B820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3A972357-232E-429C-80B6-866A485D302D}" type="pres">
      <dgm:prSet presAssocID="{DD8740F1-C53E-4A4B-905A-FDB99C32B820}" presName="rootComposite" presStyleCnt="0"/>
      <dgm:spPr/>
      <dgm:t>
        <a:bodyPr/>
        <a:lstStyle/>
        <a:p>
          <a:endParaRPr lang="en-US"/>
        </a:p>
      </dgm:t>
    </dgm:pt>
    <dgm:pt modelId="{07C398B2-6640-47C4-8129-8AEA6E324161}" type="pres">
      <dgm:prSet presAssocID="{DD8740F1-C53E-4A4B-905A-FDB99C32B820}" presName="rootText" presStyleLbl="node3" presStyleIdx="38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41E42F6-0D47-46A2-B669-519200C15284}" type="pres">
      <dgm:prSet presAssocID="{DD8740F1-C53E-4A4B-905A-FDB99C32B820}" presName="rootConnector" presStyleLbl="node3" presStyleIdx="38" presStyleCnt="73"/>
      <dgm:spPr/>
      <dgm:t>
        <a:bodyPr/>
        <a:lstStyle/>
        <a:p>
          <a:endParaRPr lang="en-US"/>
        </a:p>
      </dgm:t>
    </dgm:pt>
    <dgm:pt modelId="{E1369584-6FB9-4DAF-B6D9-E83090411659}" type="pres">
      <dgm:prSet presAssocID="{DD8740F1-C53E-4A4B-905A-FDB99C32B820}" presName="hierChild4" presStyleCnt="0"/>
      <dgm:spPr/>
      <dgm:t>
        <a:bodyPr/>
        <a:lstStyle/>
        <a:p>
          <a:endParaRPr lang="en-US"/>
        </a:p>
      </dgm:t>
    </dgm:pt>
    <dgm:pt modelId="{AB6BD897-4F96-4F47-8295-380320FBC4C0}" type="pres">
      <dgm:prSet presAssocID="{DD8740F1-C53E-4A4B-905A-FDB99C32B820}" presName="hierChild5" presStyleCnt="0"/>
      <dgm:spPr/>
      <dgm:t>
        <a:bodyPr/>
        <a:lstStyle/>
        <a:p>
          <a:endParaRPr lang="en-US"/>
        </a:p>
      </dgm:t>
    </dgm:pt>
    <dgm:pt modelId="{425A23AB-2408-4333-96B3-4CF86E7156FD}" type="pres">
      <dgm:prSet presAssocID="{0B6EAF33-1E74-4D91-84CF-2D6CAACEF37B}" presName="Name50" presStyleLbl="parChTrans1D3" presStyleIdx="39" presStyleCnt="73"/>
      <dgm:spPr/>
      <dgm:t>
        <a:bodyPr/>
        <a:lstStyle/>
        <a:p>
          <a:endParaRPr lang="en-US"/>
        </a:p>
      </dgm:t>
    </dgm:pt>
    <dgm:pt modelId="{BCC97E97-39D3-40FB-853C-85236DCF1F29}" type="pres">
      <dgm:prSet presAssocID="{725EDACD-6E43-493F-BAC9-A05F36E2663B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92117ABB-75FC-44EE-9018-9A0BBBB3B3D5}" type="pres">
      <dgm:prSet presAssocID="{725EDACD-6E43-493F-BAC9-A05F36E2663B}" presName="rootComposite" presStyleCnt="0"/>
      <dgm:spPr/>
      <dgm:t>
        <a:bodyPr/>
        <a:lstStyle/>
        <a:p>
          <a:endParaRPr lang="en-US"/>
        </a:p>
      </dgm:t>
    </dgm:pt>
    <dgm:pt modelId="{24ADE682-154E-4584-83C5-454B514CB7EA}" type="pres">
      <dgm:prSet presAssocID="{725EDACD-6E43-493F-BAC9-A05F36E2663B}" presName="rootText" presStyleLbl="node3" presStyleIdx="39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FC0624B-C574-4FC4-9F49-A7BDACA4685D}" type="pres">
      <dgm:prSet presAssocID="{725EDACD-6E43-493F-BAC9-A05F36E2663B}" presName="rootConnector" presStyleLbl="node3" presStyleIdx="39" presStyleCnt="73"/>
      <dgm:spPr/>
      <dgm:t>
        <a:bodyPr/>
        <a:lstStyle/>
        <a:p>
          <a:endParaRPr lang="en-US"/>
        </a:p>
      </dgm:t>
    </dgm:pt>
    <dgm:pt modelId="{32A48444-8DA9-478E-A6E9-0A2ABC1ADCFD}" type="pres">
      <dgm:prSet presAssocID="{725EDACD-6E43-493F-BAC9-A05F36E2663B}" presName="hierChild4" presStyleCnt="0"/>
      <dgm:spPr/>
      <dgm:t>
        <a:bodyPr/>
        <a:lstStyle/>
        <a:p>
          <a:endParaRPr lang="en-US"/>
        </a:p>
      </dgm:t>
    </dgm:pt>
    <dgm:pt modelId="{D773297C-B391-477E-885F-6DF46EAB329C}" type="pres">
      <dgm:prSet presAssocID="{725EDACD-6E43-493F-BAC9-A05F36E2663B}" presName="hierChild5" presStyleCnt="0"/>
      <dgm:spPr/>
      <dgm:t>
        <a:bodyPr/>
        <a:lstStyle/>
        <a:p>
          <a:endParaRPr lang="en-US"/>
        </a:p>
      </dgm:t>
    </dgm:pt>
    <dgm:pt modelId="{02A17032-C0B2-4D28-A969-3AFD8CFDBD63}" type="pres">
      <dgm:prSet presAssocID="{3911585F-C4CA-449B-954E-0FE0A28F2BE1}" presName="hierChild5" presStyleCnt="0"/>
      <dgm:spPr/>
      <dgm:t>
        <a:bodyPr/>
        <a:lstStyle/>
        <a:p>
          <a:endParaRPr lang="en-US"/>
        </a:p>
      </dgm:t>
    </dgm:pt>
    <dgm:pt modelId="{0D0EC471-3A45-4332-9EFC-33DEEDC44D8D}" type="pres">
      <dgm:prSet presAssocID="{9A768174-4BC0-4CDC-B08A-166DDDEEC697}" presName="Name37" presStyleLbl="parChTrans1D2" presStyleIdx="3" presStyleCnt="10"/>
      <dgm:spPr/>
      <dgm:t>
        <a:bodyPr/>
        <a:lstStyle/>
        <a:p>
          <a:endParaRPr lang="en-US"/>
        </a:p>
      </dgm:t>
    </dgm:pt>
    <dgm:pt modelId="{BE7A7744-D6BD-4E6A-8AB6-B58D1385D3EF}" type="pres">
      <dgm:prSet presAssocID="{60B72176-3F90-42AE-861E-F5A16150E2A2}" presName="hierRoot2" presStyleCnt="0">
        <dgm:presLayoutVars>
          <dgm:hierBranch val="r"/>
        </dgm:presLayoutVars>
      </dgm:prSet>
      <dgm:spPr/>
      <dgm:t>
        <a:bodyPr/>
        <a:lstStyle/>
        <a:p>
          <a:endParaRPr lang="en-US"/>
        </a:p>
      </dgm:t>
    </dgm:pt>
    <dgm:pt modelId="{5F35DF24-4741-43E5-B965-89AD79D67825}" type="pres">
      <dgm:prSet presAssocID="{60B72176-3F90-42AE-861E-F5A16150E2A2}" presName="rootComposite" presStyleCnt="0"/>
      <dgm:spPr/>
      <dgm:t>
        <a:bodyPr/>
        <a:lstStyle/>
        <a:p>
          <a:endParaRPr lang="en-US"/>
        </a:p>
      </dgm:t>
    </dgm:pt>
    <dgm:pt modelId="{0844EC76-812F-4120-8127-F1D561466F83}" type="pres">
      <dgm:prSet presAssocID="{60B72176-3F90-42AE-861E-F5A16150E2A2}" presName="rootText" presStyleLbl="node2" presStyleIdx="3" presStyleCnt="9" custScaleX="165793" custScaleY="12535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716B283-7D7D-4ED8-8F84-CDEE3A926503}" type="pres">
      <dgm:prSet presAssocID="{60B72176-3F90-42AE-861E-F5A16150E2A2}" presName="rootConnector" presStyleLbl="node2" presStyleIdx="3" presStyleCnt="9"/>
      <dgm:spPr/>
      <dgm:t>
        <a:bodyPr/>
        <a:lstStyle/>
        <a:p>
          <a:endParaRPr lang="en-US"/>
        </a:p>
      </dgm:t>
    </dgm:pt>
    <dgm:pt modelId="{79B9A054-559B-4259-BCB1-B5F105B63F8A}" type="pres">
      <dgm:prSet presAssocID="{60B72176-3F90-42AE-861E-F5A16150E2A2}" presName="hierChild4" presStyleCnt="0"/>
      <dgm:spPr/>
      <dgm:t>
        <a:bodyPr/>
        <a:lstStyle/>
        <a:p>
          <a:endParaRPr lang="en-US"/>
        </a:p>
      </dgm:t>
    </dgm:pt>
    <dgm:pt modelId="{E7AA08AA-3669-4800-AF75-F6D7285EE62B}" type="pres">
      <dgm:prSet presAssocID="{8E46B777-F2F0-4541-9762-8C0AB461660D}" presName="Name50" presStyleLbl="parChTrans1D3" presStyleIdx="40" presStyleCnt="73"/>
      <dgm:spPr/>
      <dgm:t>
        <a:bodyPr/>
        <a:lstStyle/>
        <a:p>
          <a:endParaRPr lang="en-US"/>
        </a:p>
      </dgm:t>
    </dgm:pt>
    <dgm:pt modelId="{DB33BC69-B1BD-4E1B-BE13-2CCF8CB68DEF}" type="pres">
      <dgm:prSet presAssocID="{510EF6C8-5715-4A78-9316-56C42F1505D4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95594DA3-CBD0-4479-9F49-FC3B37A3906B}" type="pres">
      <dgm:prSet presAssocID="{510EF6C8-5715-4A78-9316-56C42F1505D4}" presName="rootComposite" presStyleCnt="0"/>
      <dgm:spPr/>
      <dgm:t>
        <a:bodyPr/>
        <a:lstStyle/>
        <a:p>
          <a:endParaRPr lang="en-US"/>
        </a:p>
      </dgm:t>
    </dgm:pt>
    <dgm:pt modelId="{C025D0F5-D9A3-4C41-A6E3-A02CF6D6C5C5}" type="pres">
      <dgm:prSet presAssocID="{510EF6C8-5715-4A78-9316-56C42F1505D4}" presName="rootText" presStyleLbl="node3" presStyleIdx="40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90EBE4A-8C61-4E5A-8892-B6F1050E7644}" type="pres">
      <dgm:prSet presAssocID="{510EF6C8-5715-4A78-9316-56C42F1505D4}" presName="rootConnector" presStyleLbl="node3" presStyleIdx="40" presStyleCnt="73"/>
      <dgm:spPr/>
      <dgm:t>
        <a:bodyPr/>
        <a:lstStyle/>
        <a:p>
          <a:endParaRPr lang="en-US"/>
        </a:p>
      </dgm:t>
    </dgm:pt>
    <dgm:pt modelId="{0EE47739-2984-413E-81BA-1B45FAFA98FC}" type="pres">
      <dgm:prSet presAssocID="{510EF6C8-5715-4A78-9316-56C42F1505D4}" presName="hierChild4" presStyleCnt="0"/>
      <dgm:spPr/>
      <dgm:t>
        <a:bodyPr/>
        <a:lstStyle/>
        <a:p>
          <a:endParaRPr lang="en-US"/>
        </a:p>
      </dgm:t>
    </dgm:pt>
    <dgm:pt modelId="{EA1FBB5E-98E1-4D54-9497-142C9A9F73E5}" type="pres">
      <dgm:prSet presAssocID="{510EF6C8-5715-4A78-9316-56C42F1505D4}" presName="hierChild5" presStyleCnt="0"/>
      <dgm:spPr/>
      <dgm:t>
        <a:bodyPr/>
        <a:lstStyle/>
        <a:p>
          <a:endParaRPr lang="en-US"/>
        </a:p>
      </dgm:t>
    </dgm:pt>
    <dgm:pt modelId="{EFD44970-DFF6-41AB-A73E-0BAE0C4A224E}" type="pres">
      <dgm:prSet presAssocID="{7E15E9F5-515C-4DEE-8C9B-06318EAA5FBB}" presName="Name50" presStyleLbl="parChTrans1D3" presStyleIdx="41" presStyleCnt="73"/>
      <dgm:spPr/>
      <dgm:t>
        <a:bodyPr/>
        <a:lstStyle/>
        <a:p>
          <a:endParaRPr lang="en-US"/>
        </a:p>
      </dgm:t>
    </dgm:pt>
    <dgm:pt modelId="{414F8920-F7BE-4ABF-A555-7373B0EB355B}" type="pres">
      <dgm:prSet presAssocID="{BDA92785-5812-4B67-8B7E-DC25F82E15D1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A669B0CE-0A1E-4F2A-BA57-8053AB79367D}" type="pres">
      <dgm:prSet presAssocID="{BDA92785-5812-4B67-8B7E-DC25F82E15D1}" presName="rootComposite" presStyleCnt="0"/>
      <dgm:spPr/>
      <dgm:t>
        <a:bodyPr/>
        <a:lstStyle/>
        <a:p>
          <a:endParaRPr lang="en-US"/>
        </a:p>
      </dgm:t>
    </dgm:pt>
    <dgm:pt modelId="{2C81258B-9970-4AF3-97BD-C4B24F40EEE1}" type="pres">
      <dgm:prSet presAssocID="{BDA92785-5812-4B67-8B7E-DC25F82E15D1}" presName="rootText" presStyleLbl="node3" presStyleIdx="41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4B7224E-B615-459B-BA8D-9D824E3A8DE9}" type="pres">
      <dgm:prSet presAssocID="{BDA92785-5812-4B67-8B7E-DC25F82E15D1}" presName="rootConnector" presStyleLbl="node3" presStyleIdx="41" presStyleCnt="73"/>
      <dgm:spPr/>
      <dgm:t>
        <a:bodyPr/>
        <a:lstStyle/>
        <a:p>
          <a:endParaRPr lang="en-US"/>
        </a:p>
      </dgm:t>
    </dgm:pt>
    <dgm:pt modelId="{46375555-8FB8-43CF-A707-2D8871AF406F}" type="pres">
      <dgm:prSet presAssocID="{BDA92785-5812-4B67-8B7E-DC25F82E15D1}" presName="hierChild4" presStyleCnt="0"/>
      <dgm:spPr/>
      <dgm:t>
        <a:bodyPr/>
        <a:lstStyle/>
        <a:p>
          <a:endParaRPr lang="en-US"/>
        </a:p>
      </dgm:t>
    </dgm:pt>
    <dgm:pt modelId="{10473EE0-55F2-4DAD-ADB4-11E8995B1CCA}" type="pres">
      <dgm:prSet presAssocID="{BDA92785-5812-4B67-8B7E-DC25F82E15D1}" presName="hierChild5" presStyleCnt="0"/>
      <dgm:spPr/>
      <dgm:t>
        <a:bodyPr/>
        <a:lstStyle/>
        <a:p>
          <a:endParaRPr lang="en-US"/>
        </a:p>
      </dgm:t>
    </dgm:pt>
    <dgm:pt modelId="{856B36C9-873E-46F2-B34E-CFEDB80A26A2}" type="pres">
      <dgm:prSet presAssocID="{5D6C2257-61AF-46A5-AF8B-912234E6F71B}" presName="Name50" presStyleLbl="parChTrans1D3" presStyleIdx="42" presStyleCnt="73"/>
      <dgm:spPr/>
      <dgm:t>
        <a:bodyPr/>
        <a:lstStyle/>
        <a:p>
          <a:endParaRPr lang="en-US"/>
        </a:p>
      </dgm:t>
    </dgm:pt>
    <dgm:pt modelId="{D1F9AD85-2AFC-4401-9CAC-AD26AFFC339E}" type="pres">
      <dgm:prSet presAssocID="{AAFA3104-D9D8-4898-B4AB-992F56759794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9E65B29C-561D-4773-B28A-241C173EFC13}" type="pres">
      <dgm:prSet presAssocID="{AAFA3104-D9D8-4898-B4AB-992F56759794}" presName="rootComposite" presStyleCnt="0"/>
      <dgm:spPr/>
      <dgm:t>
        <a:bodyPr/>
        <a:lstStyle/>
        <a:p>
          <a:endParaRPr lang="en-US"/>
        </a:p>
      </dgm:t>
    </dgm:pt>
    <dgm:pt modelId="{823C6497-B440-45C3-93B4-7808AC32B8A7}" type="pres">
      <dgm:prSet presAssocID="{AAFA3104-D9D8-4898-B4AB-992F56759794}" presName="rootText" presStyleLbl="node3" presStyleIdx="42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5FDBBBC-4A6C-48FC-A2E9-0CB8E4818CBA}" type="pres">
      <dgm:prSet presAssocID="{AAFA3104-D9D8-4898-B4AB-992F56759794}" presName="rootConnector" presStyleLbl="node3" presStyleIdx="42" presStyleCnt="73"/>
      <dgm:spPr/>
      <dgm:t>
        <a:bodyPr/>
        <a:lstStyle/>
        <a:p>
          <a:endParaRPr lang="en-US"/>
        </a:p>
      </dgm:t>
    </dgm:pt>
    <dgm:pt modelId="{D04B5F2C-9C47-40D6-980B-922AB2C10BE7}" type="pres">
      <dgm:prSet presAssocID="{AAFA3104-D9D8-4898-B4AB-992F56759794}" presName="hierChild4" presStyleCnt="0"/>
      <dgm:spPr/>
      <dgm:t>
        <a:bodyPr/>
        <a:lstStyle/>
        <a:p>
          <a:endParaRPr lang="en-US"/>
        </a:p>
      </dgm:t>
    </dgm:pt>
    <dgm:pt modelId="{FFB173A3-9DE6-49B0-A5E4-819BA6EDB88B}" type="pres">
      <dgm:prSet presAssocID="{AAFA3104-D9D8-4898-B4AB-992F56759794}" presName="hierChild5" presStyleCnt="0"/>
      <dgm:spPr/>
      <dgm:t>
        <a:bodyPr/>
        <a:lstStyle/>
        <a:p>
          <a:endParaRPr lang="en-US"/>
        </a:p>
      </dgm:t>
    </dgm:pt>
    <dgm:pt modelId="{A8FE8DE6-E0DD-4768-A3FD-D74C4ED22BAE}" type="pres">
      <dgm:prSet presAssocID="{872AFEA5-8465-482A-B47F-BAFAC230BF17}" presName="Name50" presStyleLbl="parChTrans1D3" presStyleIdx="43" presStyleCnt="73"/>
      <dgm:spPr/>
      <dgm:t>
        <a:bodyPr/>
        <a:lstStyle/>
        <a:p>
          <a:endParaRPr lang="en-US"/>
        </a:p>
      </dgm:t>
    </dgm:pt>
    <dgm:pt modelId="{D5DF5D3B-CC64-41FA-8442-C1BE1F4AB764}" type="pres">
      <dgm:prSet presAssocID="{ADA16F73-AA07-49AA-A0FC-30730BCFC4EE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B9ED1627-7640-42ED-9A4F-B1D355D72296}" type="pres">
      <dgm:prSet presAssocID="{ADA16F73-AA07-49AA-A0FC-30730BCFC4EE}" presName="rootComposite" presStyleCnt="0"/>
      <dgm:spPr/>
      <dgm:t>
        <a:bodyPr/>
        <a:lstStyle/>
        <a:p>
          <a:endParaRPr lang="en-US"/>
        </a:p>
      </dgm:t>
    </dgm:pt>
    <dgm:pt modelId="{630D3E8A-4155-44A8-BA89-0D790664B3D8}" type="pres">
      <dgm:prSet presAssocID="{ADA16F73-AA07-49AA-A0FC-30730BCFC4EE}" presName="rootText" presStyleLbl="node3" presStyleIdx="43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D55FF10-22F2-45C7-9253-B03F8B1F4BB4}" type="pres">
      <dgm:prSet presAssocID="{ADA16F73-AA07-49AA-A0FC-30730BCFC4EE}" presName="rootConnector" presStyleLbl="node3" presStyleIdx="43" presStyleCnt="73"/>
      <dgm:spPr/>
      <dgm:t>
        <a:bodyPr/>
        <a:lstStyle/>
        <a:p>
          <a:endParaRPr lang="en-US"/>
        </a:p>
      </dgm:t>
    </dgm:pt>
    <dgm:pt modelId="{F05E7B15-B12D-44FB-B789-29FFFAA17764}" type="pres">
      <dgm:prSet presAssocID="{ADA16F73-AA07-49AA-A0FC-30730BCFC4EE}" presName="hierChild4" presStyleCnt="0"/>
      <dgm:spPr/>
      <dgm:t>
        <a:bodyPr/>
        <a:lstStyle/>
        <a:p>
          <a:endParaRPr lang="en-US"/>
        </a:p>
      </dgm:t>
    </dgm:pt>
    <dgm:pt modelId="{C480721A-F08F-4F08-8E04-473AAE92B5D0}" type="pres">
      <dgm:prSet presAssocID="{ADA16F73-AA07-49AA-A0FC-30730BCFC4EE}" presName="hierChild5" presStyleCnt="0"/>
      <dgm:spPr/>
      <dgm:t>
        <a:bodyPr/>
        <a:lstStyle/>
        <a:p>
          <a:endParaRPr lang="en-US"/>
        </a:p>
      </dgm:t>
    </dgm:pt>
    <dgm:pt modelId="{251D60C5-BF2D-463D-BC6A-009A14CB4B7B}" type="pres">
      <dgm:prSet presAssocID="{EB1DB8B9-FF1D-467D-9DB0-8D450BD5992A}" presName="Name50" presStyleLbl="parChTrans1D3" presStyleIdx="44" presStyleCnt="73"/>
      <dgm:spPr/>
      <dgm:t>
        <a:bodyPr/>
        <a:lstStyle/>
        <a:p>
          <a:endParaRPr lang="en-US"/>
        </a:p>
      </dgm:t>
    </dgm:pt>
    <dgm:pt modelId="{326BB990-2D84-445D-BCD1-F14C7BF09F36}" type="pres">
      <dgm:prSet presAssocID="{ADEF7119-E08A-417C-A39C-630B7AAD2F56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F1ED65B6-5F6F-4F24-B054-09A52CCBFAA4}" type="pres">
      <dgm:prSet presAssocID="{ADEF7119-E08A-417C-A39C-630B7AAD2F56}" presName="rootComposite" presStyleCnt="0"/>
      <dgm:spPr/>
      <dgm:t>
        <a:bodyPr/>
        <a:lstStyle/>
        <a:p>
          <a:endParaRPr lang="en-US"/>
        </a:p>
      </dgm:t>
    </dgm:pt>
    <dgm:pt modelId="{9E4DF54B-8219-4116-AB0B-1932F17D95A1}" type="pres">
      <dgm:prSet presAssocID="{ADEF7119-E08A-417C-A39C-630B7AAD2F56}" presName="rootText" presStyleLbl="node3" presStyleIdx="44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8D7C28D-50D0-4D14-8F50-E83D38AF414F}" type="pres">
      <dgm:prSet presAssocID="{ADEF7119-E08A-417C-A39C-630B7AAD2F56}" presName="rootConnector" presStyleLbl="node3" presStyleIdx="44" presStyleCnt="73"/>
      <dgm:spPr/>
      <dgm:t>
        <a:bodyPr/>
        <a:lstStyle/>
        <a:p>
          <a:endParaRPr lang="en-US"/>
        </a:p>
      </dgm:t>
    </dgm:pt>
    <dgm:pt modelId="{2FA3953B-D146-4F05-B805-DBC39CFD8B34}" type="pres">
      <dgm:prSet presAssocID="{ADEF7119-E08A-417C-A39C-630B7AAD2F56}" presName="hierChild4" presStyleCnt="0"/>
      <dgm:spPr/>
      <dgm:t>
        <a:bodyPr/>
        <a:lstStyle/>
        <a:p>
          <a:endParaRPr lang="en-US"/>
        </a:p>
      </dgm:t>
    </dgm:pt>
    <dgm:pt modelId="{2A957682-8D17-4EE5-B6EA-B7EE92015A7A}" type="pres">
      <dgm:prSet presAssocID="{ADEF7119-E08A-417C-A39C-630B7AAD2F56}" presName="hierChild5" presStyleCnt="0"/>
      <dgm:spPr/>
      <dgm:t>
        <a:bodyPr/>
        <a:lstStyle/>
        <a:p>
          <a:endParaRPr lang="en-US"/>
        </a:p>
      </dgm:t>
    </dgm:pt>
    <dgm:pt modelId="{D497AD0F-F2D8-4739-9A66-AC326ADE9A60}" type="pres">
      <dgm:prSet presAssocID="{E0C2246E-BA9B-4517-807B-3165D89E13C8}" presName="Name50" presStyleLbl="parChTrans1D3" presStyleIdx="45" presStyleCnt="73"/>
      <dgm:spPr/>
      <dgm:t>
        <a:bodyPr/>
        <a:lstStyle/>
        <a:p>
          <a:endParaRPr lang="en-US"/>
        </a:p>
      </dgm:t>
    </dgm:pt>
    <dgm:pt modelId="{53E0240A-17C7-4529-951D-D8D86B2BD164}" type="pres">
      <dgm:prSet presAssocID="{05EB859E-A7DD-41D9-B787-70547BE30231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A41084D7-FE45-42DF-B788-F430F0C7C32D}" type="pres">
      <dgm:prSet presAssocID="{05EB859E-A7DD-41D9-B787-70547BE30231}" presName="rootComposite" presStyleCnt="0"/>
      <dgm:spPr/>
      <dgm:t>
        <a:bodyPr/>
        <a:lstStyle/>
        <a:p>
          <a:endParaRPr lang="en-US"/>
        </a:p>
      </dgm:t>
    </dgm:pt>
    <dgm:pt modelId="{20E80B5A-4A1C-4CA1-A3C0-558AED58FE14}" type="pres">
      <dgm:prSet presAssocID="{05EB859E-A7DD-41D9-B787-70547BE30231}" presName="rootText" presStyleLbl="node3" presStyleIdx="45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048A902-35B6-4E3B-85DC-0895A794F886}" type="pres">
      <dgm:prSet presAssocID="{05EB859E-A7DD-41D9-B787-70547BE30231}" presName="rootConnector" presStyleLbl="node3" presStyleIdx="45" presStyleCnt="73"/>
      <dgm:spPr/>
      <dgm:t>
        <a:bodyPr/>
        <a:lstStyle/>
        <a:p>
          <a:endParaRPr lang="en-US"/>
        </a:p>
      </dgm:t>
    </dgm:pt>
    <dgm:pt modelId="{46D8643E-58C2-485A-9D49-F7A2AA5DB89B}" type="pres">
      <dgm:prSet presAssocID="{05EB859E-A7DD-41D9-B787-70547BE30231}" presName="hierChild4" presStyleCnt="0"/>
      <dgm:spPr/>
      <dgm:t>
        <a:bodyPr/>
        <a:lstStyle/>
        <a:p>
          <a:endParaRPr lang="en-US"/>
        </a:p>
      </dgm:t>
    </dgm:pt>
    <dgm:pt modelId="{9DE19DB9-A4B4-4990-B08C-4D106A5501A1}" type="pres">
      <dgm:prSet presAssocID="{05EB859E-A7DD-41D9-B787-70547BE30231}" presName="hierChild5" presStyleCnt="0"/>
      <dgm:spPr/>
      <dgm:t>
        <a:bodyPr/>
        <a:lstStyle/>
        <a:p>
          <a:endParaRPr lang="en-US"/>
        </a:p>
      </dgm:t>
    </dgm:pt>
    <dgm:pt modelId="{DFAE7D25-285D-405C-AFF5-537665836580}" type="pres">
      <dgm:prSet presAssocID="{60B72176-3F90-42AE-861E-F5A16150E2A2}" presName="hierChild5" presStyleCnt="0"/>
      <dgm:spPr/>
      <dgm:t>
        <a:bodyPr/>
        <a:lstStyle/>
        <a:p>
          <a:endParaRPr lang="en-US"/>
        </a:p>
      </dgm:t>
    </dgm:pt>
    <dgm:pt modelId="{B20468D5-8659-4AB1-97FA-D2F10828C311}" type="pres">
      <dgm:prSet presAssocID="{5DCE0BF6-08CC-4F3E-8E13-5180C9FD1A87}" presName="Name37" presStyleLbl="parChTrans1D2" presStyleIdx="4" presStyleCnt="10"/>
      <dgm:spPr/>
      <dgm:t>
        <a:bodyPr/>
        <a:lstStyle/>
        <a:p>
          <a:endParaRPr lang="en-US"/>
        </a:p>
      </dgm:t>
    </dgm:pt>
    <dgm:pt modelId="{D3CD2364-1E7D-4DDB-ABC7-EED266E46E6C}" type="pres">
      <dgm:prSet presAssocID="{2638FCE4-6313-4704-AC00-42D40953EF14}" presName="hierRoot2" presStyleCnt="0">
        <dgm:presLayoutVars>
          <dgm:hierBranch val="r"/>
        </dgm:presLayoutVars>
      </dgm:prSet>
      <dgm:spPr/>
      <dgm:t>
        <a:bodyPr/>
        <a:lstStyle/>
        <a:p>
          <a:endParaRPr lang="en-US"/>
        </a:p>
      </dgm:t>
    </dgm:pt>
    <dgm:pt modelId="{6456F179-9AB5-4020-B449-655F3CC06295}" type="pres">
      <dgm:prSet presAssocID="{2638FCE4-6313-4704-AC00-42D40953EF14}" presName="rootComposite" presStyleCnt="0"/>
      <dgm:spPr/>
      <dgm:t>
        <a:bodyPr/>
        <a:lstStyle/>
        <a:p>
          <a:endParaRPr lang="en-US"/>
        </a:p>
      </dgm:t>
    </dgm:pt>
    <dgm:pt modelId="{0D6552E8-C0B8-4358-845D-D63312D54589}" type="pres">
      <dgm:prSet presAssocID="{2638FCE4-6313-4704-AC00-42D40953EF14}" presName="rootText" presStyleLbl="node2" presStyleIdx="4" presStyleCnt="9" custScaleX="165793" custScaleY="12535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3CF5EAF-E0E5-440D-BA21-2FA12E4C86C5}" type="pres">
      <dgm:prSet presAssocID="{2638FCE4-6313-4704-AC00-42D40953EF14}" presName="rootConnector" presStyleLbl="node2" presStyleIdx="4" presStyleCnt="9"/>
      <dgm:spPr/>
      <dgm:t>
        <a:bodyPr/>
        <a:lstStyle/>
        <a:p>
          <a:endParaRPr lang="en-US"/>
        </a:p>
      </dgm:t>
    </dgm:pt>
    <dgm:pt modelId="{D9F47F39-9687-4DB6-84CA-9F8C4FD3E36F}" type="pres">
      <dgm:prSet presAssocID="{2638FCE4-6313-4704-AC00-42D40953EF14}" presName="hierChild4" presStyleCnt="0"/>
      <dgm:spPr/>
      <dgm:t>
        <a:bodyPr/>
        <a:lstStyle/>
        <a:p>
          <a:endParaRPr lang="en-US"/>
        </a:p>
      </dgm:t>
    </dgm:pt>
    <dgm:pt modelId="{266B14AD-E600-469A-B4A8-CDA7951E5380}" type="pres">
      <dgm:prSet presAssocID="{D62C16FE-5751-4E1D-B305-D5F188578607}" presName="Name50" presStyleLbl="parChTrans1D3" presStyleIdx="46" presStyleCnt="73"/>
      <dgm:spPr/>
      <dgm:t>
        <a:bodyPr/>
        <a:lstStyle/>
        <a:p>
          <a:endParaRPr lang="en-US"/>
        </a:p>
      </dgm:t>
    </dgm:pt>
    <dgm:pt modelId="{4089C2E1-ED5E-465B-8A1B-2CC9E7C1B8B3}" type="pres">
      <dgm:prSet presAssocID="{05F665B6-E626-4EDB-B6B6-D766E53B40F0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6CE1C216-EB08-4945-8CBE-6C230566A4CE}" type="pres">
      <dgm:prSet presAssocID="{05F665B6-E626-4EDB-B6B6-D766E53B40F0}" presName="rootComposite" presStyleCnt="0"/>
      <dgm:spPr/>
      <dgm:t>
        <a:bodyPr/>
        <a:lstStyle/>
        <a:p>
          <a:endParaRPr lang="en-US"/>
        </a:p>
      </dgm:t>
    </dgm:pt>
    <dgm:pt modelId="{97E27C66-AED9-4EF9-91EE-CA3435C4163E}" type="pres">
      <dgm:prSet presAssocID="{05F665B6-E626-4EDB-B6B6-D766E53B40F0}" presName="rootText" presStyleLbl="node3" presStyleIdx="46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0751C72-125B-4AFF-93AF-F7676B50483E}" type="pres">
      <dgm:prSet presAssocID="{05F665B6-E626-4EDB-B6B6-D766E53B40F0}" presName="rootConnector" presStyleLbl="node3" presStyleIdx="46" presStyleCnt="73"/>
      <dgm:spPr/>
      <dgm:t>
        <a:bodyPr/>
        <a:lstStyle/>
        <a:p>
          <a:endParaRPr lang="en-US"/>
        </a:p>
      </dgm:t>
    </dgm:pt>
    <dgm:pt modelId="{9643DC63-34DD-45A6-A109-EC28E24F42B5}" type="pres">
      <dgm:prSet presAssocID="{05F665B6-E626-4EDB-B6B6-D766E53B40F0}" presName="hierChild4" presStyleCnt="0"/>
      <dgm:spPr/>
      <dgm:t>
        <a:bodyPr/>
        <a:lstStyle/>
        <a:p>
          <a:endParaRPr lang="en-US"/>
        </a:p>
      </dgm:t>
    </dgm:pt>
    <dgm:pt modelId="{B68920BA-5AFA-431D-8FAB-D419631CE372}" type="pres">
      <dgm:prSet presAssocID="{05F665B6-E626-4EDB-B6B6-D766E53B40F0}" presName="hierChild5" presStyleCnt="0"/>
      <dgm:spPr/>
      <dgm:t>
        <a:bodyPr/>
        <a:lstStyle/>
        <a:p>
          <a:endParaRPr lang="en-US"/>
        </a:p>
      </dgm:t>
    </dgm:pt>
    <dgm:pt modelId="{8DAAF995-99ED-48E2-855E-CF3451B6A66F}" type="pres">
      <dgm:prSet presAssocID="{CB07EBB4-1438-4CDB-A258-CAEAD2FE01E0}" presName="Name50" presStyleLbl="parChTrans1D3" presStyleIdx="47" presStyleCnt="73"/>
      <dgm:spPr/>
      <dgm:t>
        <a:bodyPr/>
        <a:lstStyle/>
        <a:p>
          <a:endParaRPr lang="en-US"/>
        </a:p>
      </dgm:t>
    </dgm:pt>
    <dgm:pt modelId="{C70D9F59-0AE6-44AA-A70C-9281DE339AD8}" type="pres">
      <dgm:prSet presAssocID="{B428666A-65B6-4A60-8F0D-26E2917484F2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2D2060C9-3D94-4F9F-B863-256600099E98}" type="pres">
      <dgm:prSet presAssocID="{B428666A-65B6-4A60-8F0D-26E2917484F2}" presName="rootComposite" presStyleCnt="0"/>
      <dgm:spPr/>
      <dgm:t>
        <a:bodyPr/>
        <a:lstStyle/>
        <a:p>
          <a:endParaRPr lang="en-US"/>
        </a:p>
      </dgm:t>
    </dgm:pt>
    <dgm:pt modelId="{3A152220-485A-4083-84E5-56BBA71E020A}" type="pres">
      <dgm:prSet presAssocID="{B428666A-65B6-4A60-8F0D-26E2917484F2}" presName="rootText" presStyleLbl="node3" presStyleIdx="47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23CE5D7-78EE-498A-B212-80CE8195E293}" type="pres">
      <dgm:prSet presAssocID="{B428666A-65B6-4A60-8F0D-26E2917484F2}" presName="rootConnector" presStyleLbl="node3" presStyleIdx="47" presStyleCnt="73"/>
      <dgm:spPr/>
      <dgm:t>
        <a:bodyPr/>
        <a:lstStyle/>
        <a:p>
          <a:endParaRPr lang="en-US"/>
        </a:p>
      </dgm:t>
    </dgm:pt>
    <dgm:pt modelId="{42B08C41-1F86-4CB1-A3B8-646E19473101}" type="pres">
      <dgm:prSet presAssocID="{B428666A-65B6-4A60-8F0D-26E2917484F2}" presName="hierChild4" presStyleCnt="0"/>
      <dgm:spPr/>
      <dgm:t>
        <a:bodyPr/>
        <a:lstStyle/>
        <a:p>
          <a:endParaRPr lang="en-US"/>
        </a:p>
      </dgm:t>
    </dgm:pt>
    <dgm:pt modelId="{8A63AA8B-CDE0-4162-9F65-8869E6C83459}" type="pres">
      <dgm:prSet presAssocID="{B428666A-65B6-4A60-8F0D-26E2917484F2}" presName="hierChild5" presStyleCnt="0"/>
      <dgm:spPr/>
      <dgm:t>
        <a:bodyPr/>
        <a:lstStyle/>
        <a:p>
          <a:endParaRPr lang="en-US"/>
        </a:p>
      </dgm:t>
    </dgm:pt>
    <dgm:pt modelId="{B13A0467-28EE-49D0-9B20-2F219D1F6C01}" type="pres">
      <dgm:prSet presAssocID="{2B4D9E59-0C3E-4D7D-9FA6-5CA047FA306C}" presName="Name50" presStyleLbl="parChTrans1D3" presStyleIdx="48" presStyleCnt="73"/>
      <dgm:spPr/>
      <dgm:t>
        <a:bodyPr/>
        <a:lstStyle/>
        <a:p>
          <a:endParaRPr lang="en-US"/>
        </a:p>
      </dgm:t>
    </dgm:pt>
    <dgm:pt modelId="{A150EBBE-57DE-49B4-9167-5B5A2231B857}" type="pres">
      <dgm:prSet presAssocID="{2EBA1D46-AA37-40E1-9192-7FB4E7A1187C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C57A2640-0520-40EA-8B54-334D1096E2C6}" type="pres">
      <dgm:prSet presAssocID="{2EBA1D46-AA37-40E1-9192-7FB4E7A1187C}" presName="rootComposite" presStyleCnt="0"/>
      <dgm:spPr/>
      <dgm:t>
        <a:bodyPr/>
        <a:lstStyle/>
        <a:p>
          <a:endParaRPr lang="en-US"/>
        </a:p>
      </dgm:t>
    </dgm:pt>
    <dgm:pt modelId="{AB51F2FB-5526-4F20-BA1B-C45248162A2C}" type="pres">
      <dgm:prSet presAssocID="{2EBA1D46-AA37-40E1-9192-7FB4E7A1187C}" presName="rootText" presStyleLbl="node3" presStyleIdx="48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FFD0048-76F7-4074-8A7C-410B2878CBEA}" type="pres">
      <dgm:prSet presAssocID="{2EBA1D46-AA37-40E1-9192-7FB4E7A1187C}" presName="rootConnector" presStyleLbl="node3" presStyleIdx="48" presStyleCnt="73"/>
      <dgm:spPr/>
      <dgm:t>
        <a:bodyPr/>
        <a:lstStyle/>
        <a:p>
          <a:endParaRPr lang="en-US"/>
        </a:p>
      </dgm:t>
    </dgm:pt>
    <dgm:pt modelId="{457A3C3C-F9D8-416F-9313-815731384267}" type="pres">
      <dgm:prSet presAssocID="{2EBA1D46-AA37-40E1-9192-7FB4E7A1187C}" presName="hierChild4" presStyleCnt="0"/>
      <dgm:spPr/>
      <dgm:t>
        <a:bodyPr/>
        <a:lstStyle/>
        <a:p>
          <a:endParaRPr lang="en-US"/>
        </a:p>
      </dgm:t>
    </dgm:pt>
    <dgm:pt modelId="{801937DC-F1CE-45A7-B10F-674BA105E27F}" type="pres">
      <dgm:prSet presAssocID="{2EBA1D46-AA37-40E1-9192-7FB4E7A1187C}" presName="hierChild5" presStyleCnt="0"/>
      <dgm:spPr/>
      <dgm:t>
        <a:bodyPr/>
        <a:lstStyle/>
        <a:p>
          <a:endParaRPr lang="en-US"/>
        </a:p>
      </dgm:t>
    </dgm:pt>
    <dgm:pt modelId="{4B9535FA-50DA-49AE-B6D5-4F965ACB3BDD}" type="pres">
      <dgm:prSet presAssocID="{F6CF61D3-982C-4697-8D02-C9F1837D7ADA}" presName="Name50" presStyleLbl="parChTrans1D3" presStyleIdx="49" presStyleCnt="73"/>
      <dgm:spPr/>
      <dgm:t>
        <a:bodyPr/>
        <a:lstStyle/>
        <a:p>
          <a:endParaRPr lang="en-US"/>
        </a:p>
      </dgm:t>
    </dgm:pt>
    <dgm:pt modelId="{C2FB4D9E-0496-4F1C-8BFA-D5D8B0DC8E4B}" type="pres">
      <dgm:prSet presAssocID="{E3D587ED-DC00-4E89-9DF7-EA823BC4CD27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41146342-77AF-405F-8F8A-FAABE3BC36E2}" type="pres">
      <dgm:prSet presAssocID="{E3D587ED-DC00-4E89-9DF7-EA823BC4CD27}" presName="rootComposite" presStyleCnt="0"/>
      <dgm:spPr/>
      <dgm:t>
        <a:bodyPr/>
        <a:lstStyle/>
        <a:p>
          <a:endParaRPr lang="en-US"/>
        </a:p>
      </dgm:t>
    </dgm:pt>
    <dgm:pt modelId="{5DCB7422-581E-4FD7-ADA9-E1243A813CAA}" type="pres">
      <dgm:prSet presAssocID="{E3D587ED-DC00-4E89-9DF7-EA823BC4CD27}" presName="rootText" presStyleLbl="node3" presStyleIdx="49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9D7DAC2-458F-402F-BEC3-CB15D49E07C4}" type="pres">
      <dgm:prSet presAssocID="{E3D587ED-DC00-4E89-9DF7-EA823BC4CD27}" presName="rootConnector" presStyleLbl="node3" presStyleIdx="49" presStyleCnt="73"/>
      <dgm:spPr/>
      <dgm:t>
        <a:bodyPr/>
        <a:lstStyle/>
        <a:p>
          <a:endParaRPr lang="en-US"/>
        </a:p>
      </dgm:t>
    </dgm:pt>
    <dgm:pt modelId="{0D5B3169-B477-4991-9538-1A67A4C08D3C}" type="pres">
      <dgm:prSet presAssocID="{E3D587ED-DC00-4E89-9DF7-EA823BC4CD27}" presName="hierChild4" presStyleCnt="0"/>
      <dgm:spPr/>
      <dgm:t>
        <a:bodyPr/>
        <a:lstStyle/>
        <a:p>
          <a:endParaRPr lang="en-US"/>
        </a:p>
      </dgm:t>
    </dgm:pt>
    <dgm:pt modelId="{53BDFA9E-F8F8-48B6-AD50-03E6F0724FEA}" type="pres">
      <dgm:prSet presAssocID="{E3D587ED-DC00-4E89-9DF7-EA823BC4CD27}" presName="hierChild5" presStyleCnt="0"/>
      <dgm:spPr/>
      <dgm:t>
        <a:bodyPr/>
        <a:lstStyle/>
        <a:p>
          <a:endParaRPr lang="en-US"/>
        </a:p>
      </dgm:t>
    </dgm:pt>
    <dgm:pt modelId="{A335485F-5F89-4EE9-8123-5EF6846CBABC}" type="pres">
      <dgm:prSet presAssocID="{2638FCE4-6313-4704-AC00-42D40953EF14}" presName="hierChild5" presStyleCnt="0"/>
      <dgm:spPr/>
      <dgm:t>
        <a:bodyPr/>
        <a:lstStyle/>
        <a:p>
          <a:endParaRPr lang="en-US"/>
        </a:p>
      </dgm:t>
    </dgm:pt>
    <dgm:pt modelId="{9AA924B5-1CA4-4633-804D-11205647A11B}" type="pres">
      <dgm:prSet presAssocID="{9F9C171E-731D-4C15-B151-DF5337A1FAFD}" presName="Name37" presStyleLbl="parChTrans1D2" presStyleIdx="5" presStyleCnt="10"/>
      <dgm:spPr/>
      <dgm:t>
        <a:bodyPr/>
        <a:lstStyle/>
        <a:p>
          <a:endParaRPr lang="en-US"/>
        </a:p>
      </dgm:t>
    </dgm:pt>
    <dgm:pt modelId="{C42C4C1F-9E8F-4C45-8388-6FE7DEF253CD}" type="pres">
      <dgm:prSet presAssocID="{9CE6D492-59AA-45FC-A4F8-54BB7AC793D3}" presName="hierRoot2" presStyleCnt="0">
        <dgm:presLayoutVars>
          <dgm:hierBranch val="r"/>
        </dgm:presLayoutVars>
      </dgm:prSet>
      <dgm:spPr/>
      <dgm:t>
        <a:bodyPr/>
        <a:lstStyle/>
        <a:p>
          <a:endParaRPr lang="en-US"/>
        </a:p>
      </dgm:t>
    </dgm:pt>
    <dgm:pt modelId="{46FBB828-CFF2-4806-A302-3ED6D826037F}" type="pres">
      <dgm:prSet presAssocID="{9CE6D492-59AA-45FC-A4F8-54BB7AC793D3}" presName="rootComposite" presStyleCnt="0"/>
      <dgm:spPr/>
      <dgm:t>
        <a:bodyPr/>
        <a:lstStyle/>
        <a:p>
          <a:endParaRPr lang="en-US"/>
        </a:p>
      </dgm:t>
    </dgm:pt>
    <dgm:pt modelId="{2A950312-1469-4017-91EE-32473B7ED4F8}" type="pres">
      <dgm:prSet presAssocID="{9CE6D492-59AA-45FC-A4F8-54BB7AC793D3}" presName="rootText" presStyleLbl="node2" presStyleIdx="5" presStyleCnt="9" custScaleX="165793" custScaleY="12535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3300244-8F83-4C29-99D1-DB9ADDADF194}" type="pres">
      <dgm:prSet presAssocID="{9CE6D492-59AA-45FC-A4F8-54BB7AC793D3}" presName="rootConnector" presStyleLbl="node2" presStyleIdx="5" presStyleCnt="9"/>
      <dgm:spPr/>
      <dgm:t>
        <a:bodyPr/>
        <a:lstStyle/>
        <a:p>
          <a:endParaRPr lang="en-US"/>
        </a:p>
      </dgm:t>
    </dgm:pt>
    <dgm:pt modelId="{3980CA3A-0998-4082-828D-B4D327B8FA63}" type="pres">
      <dgm:prSet presAssocID="{9CE6D492-59AA-45FC-A4F8-54BB7AC793D3}" presName="hierChild4" presStyleCnt="0"/>
      <dgm:spPr/>
      <dgm:t>
        <a:bodyPr/>
        <a:lstStyle/>
        <a:p>
          <a:endParaRPr lang="en-US"/>
        </a:p>
      </dgm:t>
    </dgm:pt>
    <dgm:pt modelId="{86B4E217-0FC3-47A8-B371-41446881481D}" type="pres">
      <dgm:prSet presAssocID="{2BE20791-8F3C-4B08-8BFB-2E2775A50C74}" presName="Name50" presStyleLbl="parChTrans1D3" presStyleIdx="50" presStyleCnt="73"/>
      <dgm:spPr/>
      <dgm:t>
        <a:bodyPr/>
        <a:lstStyle/>
        <a:p>
          <a:endParaRPr lang="en-US"/>
        </a:p>
      </dgm:t>
    </dgm:pt>
    <dgm:pt modelId="{66814EE2-110E-42D9-84CF-E8B604F1BAA3}" type="pres">
      <dgm:prSet presAssocID="{222E1E3F-4565-4690-AEE2-C7EC4F4BDAF0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11FD9B1F-E029-4AF9-8EEF-B42B967BF5FB}" type="pres">
      <dgm:prSet presAssocID="{222E1E3F-4565-4690-AEE2-C7EC4F4BDAF0}" presName="rootComposite" presStyleCnt="0"/>
      <dgm:spPr/>
      <dgm:t>
        <a:bodyPr/>
        <a:lstStyle/>
        <a:p>
          <a:endParaRPr lang="en-US"/>
        </a:p>
      </dgm:t>
    </dgm:pt>
    <dgm:pt modelId="{D1208B73-7C66-49C0-BA2E-B95851C790E1}" type="pres">
      <dgm:prSet presAssocID="{222E1E3F-4565-4690-AEE2-C7EC4F4BDAF0}" presName="rootText" presStyleLbl="node3" presStyleIdx="50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0DFFEA5-157D-497A-B9A2-DA1B206DAC51}" type="pres">
      <dgm:prSet presAssocID="{222E1E3F-4565-4690-AEE2-C7EC4F4BDAF0}" presName="rootConnector" presStyleLbl="node3" presStyleIdx="50" presStyleCnt="73"/>
      <dgm:spPr/>
      <dgm:t>
        <a:bodyPr/>
        <a:lstStyle/>
        <a:p>
          <a:endParaRPr lang="en-US"/>
        </a:p>
      </dgm:t>
    </dgm:pt>
    <dgm:pt modelId="{73F9DDDA-E031-4699-B3B0-A49E5E061860}" type="pres">
      <dgm:prSet presAssocID="{222E1E3F-4565-4690-AEE2-C7EC4F4BDAF0}" presName="hierChild4" presStyleCnt="0"/>
      <dgm:spPr/>
      <dgm:t>
        <a:bodyPr/>
        <a:lstStyle/>
        <a:p>
          <a:endParaRPr lang="en-US"/>
        </a:p>
      </dgm:t>
    </dgm:pt>
    <dgm:pt modelId="{005D8536-EA0B-4BAE-BC1D-FB6FDAB8CDED}" type="pres">
      <dgm:prSet presAssocID="{222E1E3F-4565-4690-AEE2-C7EC4F4BDAF0}" presName="hierChild5" presStyleCnt="0"/>
      <dgm:spPr/>
      <dgm:t>
        <a:bodyPr/>
        <a:lstStyle/>
        <a:p>
          <a:endParaRPr lang="en-US"/>
        </a:p>
      </dgm:t>
    </dgm:pt>
    <dgm:pt modelId="{7D469F4B-DDBD-4A74-BFB9-36F270DEB179}" type="pres">
      <dgm:prSet presAssocID="{A9D267DB-6615-4D15-A524-8296348E516B}" presName="Name50" presStyleLbl="parChTrans1D3" presStyleIdx="51" presStyleCnt="73"/>
      <dgm:spPr/>
      <dgm:t>
        <a:bodyPr/>
        <a:lstStyle/>
        <a:p>
          <a:endParaRPr lang="en-US"/>
        </a:p>
      </dgm:t>
    </dgm:pt>
    <dgm:pt modelId="{60E28D6F-7BDB-4B05-AB18-E6D8C1408F20}" type="pres">
      <dgm:prSet presAssocID="{5F9ECF6F-D7EA-4903-8EAF-7C0F9049E8E5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000E6FA2-D7D3-499D-9970-9CD9FE74411A}" type="pres">
      <dgm:prSet presAssocID="{5F9ECF6F-D7EA-4903-8EAF-7C0F9049E8E5}" presName="rootComposite" presStyleCnt="0"/>
      <dgm:spPr/>
      <dgm:t>
        <a:bodyPr/>
        <a:lstStyle/>
        <a:p>
          <a:endParaRPr lang="en-US"/>
        </a:p>
      </dgm:t>
    </dgm:pt>
    <dgm:pt modelId="{19DB7CF7-D3D1-439C-B4FE-FDE4E8BEF001}" type="pres">
      <dgm:prSet presAssocID="{5F9ECF6F-D7EA-4903-8EAF-7C0F9049E8E5}" presName="rootText" presStyleLbl="node3" presStyleIdx="51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6B46F23-C243-4DD8-827C-419F546AC99E}" type="pres">
      <dgm:prSet presAssocID="{5F9ECF6F-D7EA-4903-8EAF-7C0F9049E8E5}" presName="rootConnector" presStyleLbl="node3" presStyleIdx="51" presStyleCnt="73"/>
      <dgm:spPr/>
      <dgm:t>
        <a:bodyPr/>
        <a:lstStyle/>
        <a:p>
          <a:endParaRPr lang="en-US"/>
        </a:p>
      </dgm:t>
    </dgm:pt>
    <dgm:pt modelId="{64602532-5A08-45B0-AAC0-38649A708B32}" type="pres">
      <dgm:prSet presAssocID="{5F9ECF6F-D7EA-4903-8EAF-7C0F9049E8E5}" presName="hierChild4" presStyleCnt="0"/>
      <dgm:spPr/>
      <dgm:t>
        <a:bodyPr/>
        <a:lstStyle/>
        <a:p>
          <a:endParaRPr lang="en-US"/>
        </a:p>
      </dgm:t>
    </dgm:pt>
    <dgm:pt modelId="{957FDD82-AFB7-4330-8433-69C7C6512462}" type="pres">
      <dgm:prSet presAssocID="{5F9ECF6F-D7EA-4903-8EAF-7C0F9049E8E5}" presName="hierChild5" presStyleCnt="0"/>
      <dgm:spPr/>
      <dgm:t>
        <a:bodyPr/>
        <a:lstStyle/>
        <a:p>
          <a:endParaRPr lang="en-US"/>
        </a:p>
      </dgm:t>
    </dgm:pt>
    <dgm:pt modelId="{DE112712-08AD-436F-969E-BB930230E647}" type="pres">
      <dgm:prSet presAssocID="{545D540A-B98A-451F-B90E-2DADE325956A}" presName="Name50" presStyleLbl="parChTrans1D3" presStyleIdx="52" presStyleCnt="73"/>
      <dgm:spPr/>
      <dgm:t>
        <a:bodyPr/>
        <a:lstStyle/>
        <a:p>
          <a:endParaRPr lang="en-US"/>
        </a:p>
      </dgm:t>
    </dgm:pt>
    <dgm:pt modelId="{AEA7ECE7-C4CE-455D-A45F-738AF96C6C86}" type="pres">
      <dgm:prSet presAssocID="{5FE1D626-9653-4D14-8DBE-98F6D4CB2DC5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A6E076B9-E98C-4465-850E-06F36DDC5241}" type="pres">
      <dgm:prSet presAssocID="{5FE1D626-9653-4D14-8DBE-98F6D4CB2DC5}" presName="rootComposite" presStyleCnt="0"/>
      <dgm:spPr/>
      <dgm:t>
        <a:bodyPr/>
        <a:lstStyle/>
        <a:p>
          <a:endParaRPr lang="en-US"/>
        </a:p>
      </dgm:t>
    </dgm:pt>
    <dgm:pt modelId="{04F60307-86B4-4919-85D9-E5EAD9F1AB22}" type="pres">
      <dgm:prSet presAssocID="{5FE1D626-9653-4D14-8DBE-98F6D4CB2DC5}" presName="rootText" presStyleLbl="node3" presStyleIdx="52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CF45CE9-A853-4394-A153-E1D6049DCAC7}" type="pres">
      <dgm:prSet presAssocID="{5FE1D626-9653-4D14-8DBE-98F6D4CB2DC5}" presName="rootConnector" presStyleLbl="node3" presStyleIdx="52" presStyleCnt="73"/>
      <dgm:spPr/>
      <dgm:t>
        <a:bodyPr/>
        <a:lstStyle/>
        <a:p>
          <a:endParaRPr lang="en-US"/>
        </a:p>
      </dgm:t>
    </dgm:pt>
    <dgm:pt modelId="{E6226C77-2C29-458A-83E2-F2EADE9A2852}" type="pres">
      <dgm:prSet presAssocID="{5FE1D626-9653-4D14-8DBE-98F6D4CB2DC5}" presName="hierChild4" presStyleCnt="0"/>
      <dgm:spPr/>
      <dgm:t>
        <a:bodyPr/>
        <a:lstStyle/>
        <a:p>
          <a:endParaRPr lang="en-US"/>
        </a:p>
      </dgm:t>
    </dgm:pt>
    <dgm:pt modelId="{CCBCD8A8-37D1-4FB5-B05C-7447CD68060D}" type="pres">
      <dgm:prSet presAssocID="{5FE1D626-9653-4D14-8DBE-98F6D4CB2DC5}" presName="hierChild5" presStyleCnt="0"/>
      <dgm:spPr/>
      <dgm:t>
        <a:bodyPr/>
        <a:lstStyle/>
        <a:p>
          <a:endParaRPr lang="en-US"/>
        </a:p>
      </dgm:t>
    </dgm:pt>
    <dgm:pt modelId="{B12BB364-C6B1-409E-9C83-FA98593BE9CE}" type="pres">
      <dgm:prSet presAssocID="{02CF8362-BCF0-4D5C-B90B-FD09AB4A5AD7}" presName="Name50" presStyleLbl="parChTrans1D3" presStyleIdx="53" presStyleCnt="73"/>
      <dgm:spPr/>
      <dgm:t>
        <a:bodyPr/>
        <a:lstStyle/>
        <a:p>
          <a:endParaRPr lang="en-US"/>
        </a:p>
      </dgm:t>
    </dgm:pt>
    <dgm:pt modelId="{AEE564E0-DF74-4911-9956-EE7519E7A976}" type="pres">
      <dgm:prSet presAssocID="{DBBBCD3B-96FD-4CE9-9DA9-BF31A5BAB05E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DF7A02F2-8AC6-48F7-8DD1-39C6359796D5}" type="pres">
      <dgm:prSet presAssocID="{DBBBCD3B-96FD-4CE9-9DA9-BF31A5BAB05E}" presName="rootComposite" presStyleCnt="0"/>
      <dgm:spPr/>
      <dgm:t>
        <a:bodyPr/>
        <a:lstStyle/>
        <a:p>
          <a:endParaRPr lang="en-US"/>
        </a:p>
      </dgm:t>
    </dgm:pt>
    <dgm:pt modelId="{D8653B9E-F0CE-4D47-9A45-05F4B949EE25}" type="pres">
      <dgm:prSet presAssocID="{DBBBCD3B-96FD-4CE9-9DA9-BF31A5BAB05E}" presName="rootText" presStyleLbl="node3" presStyleIdx="53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2440512-48AA-470D-83ED-2C286C13A235}" type="pres">
      <dgm:prSet presAssocID="{DBBBCD3B-96FD-4CE9-9DA9-BF31A5BAB05E}" presName="rootConnector" presStyleLbl="node3" presStyleIdx="53" presStyleCnt="73"/>
      <dgm:spPr/>
      <dgm:t>
        <a:bodyPr/>
        <a:lstStyle/>
        <a:p>
          <a:endParaRPr lang="en-US"/>
        </a:p>
      </dgm:t>
    </dgm:pt>
    <dgm:pt modelId="{0BD989AE-1AD3-43A6-ADCD-51B61D9DE982}" type="pres">
      <dgm:prSet presAssocID="{DBBBCD3B-96FD-4CE9-9DA9-BF31A5BAB05E}" presName="hierChild4" presStyleCnt="0"/>
      <dgm:spPr/>
      <dgm:t>
        <a:bodyPr/>
        <a:lstStyle/>
        <a:p>
          <a:endParaRPr lang="en-US"/>
        </a:p>
      </dgm:t>
    </dgm:pt>
    <dgm:pt modelId="{58B77B60-9022-4362-AD78-8734E87660B1}" type="pres">
      <dgm:prSet presAssocID="{DBBBCD3B-96FD-4CE9-9DA9-BF31A5BAB05E}" presName="hierChild5" presStyleCnt="0"/>
      <dgm:spPr/>
      <dgm:t>
        <a:bodyPr/>
        <a:lstStyle/>
        <a:p>
          <a:endParaRPr lang="en-US"/>
        </a:p>
      </dgm:t>
    </dgm:pt>
    <dgm:pt modelId="{17830F53-E482-40C4-994F-4E703EC36CBC}" type="pres">
      <dgm:prSet presAssocID="{F57B423A-3390-44F4-A9E4-A3B3973491B3}" presName="Name50" presStyleLbl="parChTrans1D3" presStyleIdx="54" presStyleCnt="73"/>
      <dgm:spPr/>
      <dgm:t>
        <a:bodyPr/>
        <a:lstStyle/>
        <a:p>
          <a:endParaRPr lang="en-US"/>
        </a:p>
      </dgm:t>
    </dgm:pt>
    <dgm:pt modelId="{F646EA87-F378-4E74-A9F3-41EC6A8E164A}" type="pres">
      <dgm:prSet presAssocID="{1B49BE96-0F52-4BD7-83F0-98DC77B6DAB0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1C80938E-1E77-4D91-B5B4-266054D71EB3}" type="pres">
      <dgm:prSet presAssocID="{1B49BE96-0F52-4BD7-83F0-98DC77B6DAB0}" presName="rootComposite" presStyleCnt="0"/>
      <dgm:spPr/>
      <dgm:t>
        <a:bodyPr/>
        <a:lstStyle/>
        <a:p>
          <a:endParaRPr lang="en-US"/>
        </a:p>
      </dgm:t>
    </dgm:pt>
    <dgm:pt modelId="{082BBD23-F0FC-4BFC-AF72-34B9AA0A998B}" type="pres">
      <dgm:prSet presAssocID="{1B49BE96-0F52-4BD7-83F0-98DC77B6DAB0}" presName="rootText" presStyleLbl="node3" presStyleIdx="54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829680D-4134-486D-9D73-4E6D39590FBF}" type="pres">
      <dgm:prSet presAssocID="{1B49BE96-0F52-4BD7-83F0-98DC77B6DAB0}" presName="rootConnector" presStyleLbl="node3" presStyleIdx="54" presStyleCnt="73"/>
      <dgm:spPr/>
      <dgm:t>
        <a:bodyPr/>
        <a:lstStyle/>
        <a:p>
          <a:endParaRPr lang="en-US"/>
        </a:p>
      </dgm:t>
    </dgm:pt>
    <dgm:pt modelId="{561B2B35-0576-4328-9A84-A001E621E14D}" type="pres">
      <dgm:prSet presAssocID="{1B49BE96-0F52-4BD7-83F0-98DC77B6DAB0}" presName="hierChild4" presStyleCnt="0"/>
      <dgm:spPr/>
      <dgm:t>
        <a:bodyPr/>
        <a:lstStyle/>
        <a:p>
          <a:endParaRPr lang="en-US"/>
        </a:p>
      </dgm:t>
    </dgm:pt>
    <dgm:pt modelId="{69098DF2-3647-44CF-BBDC-EFB0A2921CB5}" type="pres">
      <dgm:prSet presAssocID="{1B49BE96-0F52-4BD7-83F0-98DC77B6DAB0}" presName="hierChild5" presStyleCnt="0"/>
      <dgm:spPr/>
      <dgm:t>
        <a:bodyPr/>
        <a:lstStyle/>
        <a:p>
          <a:endParaRPr lang="en-US"/>
        </a:p>
      </dgm:t>
    </dgm:pt>
    <dgm:pt modelId="{F8E31408-650E-418C-A461-18FE2D5684CF}" type="pres">
      <dgm:prSet presAssocID="{9CE6D492-59AA-45FC-A4F8-54BB7AC793D3}" presName="hierChild5" presStyleCnt="0"/>
      <dgm:spPr/>
      <dgm:t>
        <a:bodyPr/>
        <a:lstStyle/>
        <a:p>
          <a:endParaRPr lang="en-US"/>
        </a:p>
      </dgm:t>
    </dgm:pt>
    <dgm:pt modelId="{F02C720F-69A6-41D2-81D7-3D735A44A5F5}" type="pres">
      <dgm:prSet presAssocID="{7A02E615-18D8-49B8-A4AF-BF8370DF252B}" presName="Name37" presStyleLbl="parChTrans1D2" presStyleIdx="6" presStyleCnt="10"/>
      <dgm:spPr/>
      <dgm:t>
        <a:bodyPr/>
        <a:lstStyle/>
        <a:p>
          <a:endParaRPr lang="en-US"/>
        </a:p>
      </dgm:t>
    </dgm:pt>
    <dgm:pt modelId="{90D5205F-E7F8-45A8-8459-074AF1390B9B}" type="pres">
      <dgm:prSet presAssocID="{13AF6FFC-9E7D-49D6-A526-8FD6AD0FD73B}" presName="hierRoot2" presStyleCnt="0">
        <dgm:presLayoutVars>
          <dgm:hierBranch val="r"/>
        </dgm:presLayoutVars>
      </dgm:prSet>
      <dgm:spPr/>
      <dgm:t>
        <a:bodyPr/>
        <a:lstStyle/>
        <a:p>
          <a:endParaRPr lang="en-US"/>
        </a:p>
      </dgm:t>
    </dgm:pt>
    <dgm:pt modelId="{A8FA8FB9-BE7F-4034-AD35-2A1CE10CFD32}" type="pres">
      <dgm:prSet presAssocID="{13AF6FFC-9E7D-49D6-A526-8FD6AD0FD73B}" presName="rootComposite" presStyleCnt="0"/>
      <dgm:spPr/>
      <dgm:t>
        <a:bodyPr/>
        <a:lstStyle/>
        <a:p>
          <a:endParaRPr lang="en-US"/>
        </a:p>
      </dgm:t>
    </dgm:pt>
    <dgm:pt modelId="{9AD23F94-8892-4753-8BEA-130A3E29C5E8}" type="pres">
      <dgm:prSet presAssocID="{13AF6FFC-9E7D-49D6-A526-8FD6AD0FD73B}" presName="rootText" presStyleLbl="node2" presStyleIdx="6" presStyleCnt="9" custScaleX="165793" custScaleY="12535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D84EB9B-2D0D-42BB-9B29-EDC5EBCFEAEA}" type="pres">
      <dgm:prSet presAssocID="{13AF6FFC-9E7D-49D6-A526-8FD6AD0FD73B}" presName="rootConnector" presStyleLbl="node2" presStyleIdx="6" presStyleCnt="9"/>
      <dgm:spPr/>
      <dgm:t>
        <a:bodyPr/>
        <a:lstStyle/>
        <a:p>
          <a:endParaRPr lang="en-US"/>
        </a:p>
      </dgm:t>
    </dgm:pt>
    <dgm:pt modelId="{96B694BE-9174-45A0-8B0F-D3CE0068C458}" type="pres">
      <dgm:prSet presAssocID="{13AF6FFC-9E7D-49D6-A526-8FD6AD0FD73B}" presName="hierChild4" presStyleCnt="0"/>
      <dgm:spPr/>
      <dgm:t>
        <a:bodyPr/>
        <a:lstStyle/>
        <a:p>
          <a:endParaRPr lang="en-US"/>
        </a:p>
      </dgm:t>
    </dgm:pt>
    <dgm:pt modelId="{28D66596-4CA7-4960-A4A0-74861A00D2DE}" type="pres">
      <dgm:prSet presAssocID="{FD741A96-9753-47B1-B213-30DE38A7ADBA}" presName="Name50" presStyleLbl="parChTrans1D3" presStyleIdx="55" presStyleCnt="73"/>
      <dgm:spPr/>
      <dgm:t>
        <a:bodyPr/>
        <a:lstStyle/>
        <a:p>
          <a:endParaRPr lang="en-US"/>
        </a:p>
      </dgm:t>
    </dgm:pt>
    <dgm:pt modelId="{11780A22-711C-48E1-8CBE-4CDCA63F1533}" type="pres">
      <dgm:prSet presAssocID="{D2B8CD5D-1192-4CCB-9706-540CC9B09BFD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2B977339-CA8A-4E8B-8B92-FB9E7BAB545B}" type="pres">
      <dgm:prSet presAssocID="{D2B8CD5D-1192-4CCB-9706-540CC9B09BFD}" presName="rootComposite" presStyleCnt="0"/>
      <dgm:spPr/>
      <dgm:t>
        <a:bodyPr/>
        <a:lstStyle/>
        <a:p>
          <a:endParaRPr lang="en-US"/>
        </a:p>
      </dgm:t>
    </dgm:pt>
    <dgm:pt modelId="{A1EAEEF4-D854-4ED4-9651-6D395F01BC77}" type="pres">
      <dgm:prSet presAssocID="{D2B8CD5D-1192-4CCB-9706-540CC9B09BFD}" presName="rootText" presStyleLbl="node3" presStyleIdx="55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5ED42E2-E358-4C56-B005-562F381903EC}" type="pres">
      <dgm:prSet presAssocID="{D2B8CD5D-1192-4CCB-9706-540CC9B09BFD}" presName="rootConnector" presStyleLbl="node3" presStyleIdx="55" presStyleCnt="73"/>
      <dgm:spPr/>
      <dgm:t>
        <a:bodyPr/>
        <a:lstStyle/>
        <a:p>
          <a:endParaRPr lang="en-US"/>
        </a:p>
      </dgm:t>
    </dgm:pt>
    <dgm:pt modelId="{780CA066-CBFE-4C7A-B877-0DCF2C136E0A}" type="pres">
      <dgm:prSet presAssocID="{D2B8CD5D-1192-4CCB-9706-540CC9B09BFD}" presName="hierChild4" presStyleCnt="0"/>
      <dgm:spPr/>
      <dgm:t>
        <a:bodyPr/>
        <a:lstStyle/>
        <a:p>
          <a:endParaRPr lang="en-US"/>
        </a:p>
      </dgm:t>
    </dgm:pt>
    <dgm:pt modelId="{589BE657-328F-4066-A8D6-084BFCD45C42}" type="pres">
      <dgm:prSet presAssocID="{D2B8CD5D-1192-4CCB-9706-540CC9B09BFD}" presName="hierChild5" presStyleCnt="0"/>
      <dgm:spPr/>
      <dgm:t>
        <a:bodyPr/>
        <a:lstStyle/>
        <a:p>
          <a:endParaRPr lang="en-US"/>
        </a:p>
      </dgm:t>
    </dgm:pt>
    <dgm:pt modelId="{2C916072-EB2F-49F2-955A-51A7CC8F22D2}" type="pres">
      <dgm:prSet presAssocID="{481F5DDA-C296-45BA-87B0-AFCE4BCFBE5B}" presName="Name50" presStyleLbl="parChTrans1D3" presStyleIdx="56" presStyleCnt="73"/>
      <dgm:spPr/>
      <dgm:t>
        <a:bodyPr/>
        <a:lstStyle/>
        <a:p>
          <a:endParaRPr lang="en-US"/>
        </a:p>
      </dgm:t>
    </dgm:pt>
    <dgm:pt modelId="{49A8BF6F-4DCC-4A93-899E-9111D6B6AB78}" type="pres">
      <dgm:prSet presAssocID="{D554509D-8F1C-4B07-BE1B-B1035A7837BF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09E9F6EC-E8D7-464E-B678-651FD48EAC71}" type="pres">
      <dgm:prSet presAssocID="{D554509D-8F1C-4B07-BE1B-B1035A7837BF}" presName="rootComposite" presStyleCnt="0"/>
      <dgm:spPr/>
      <dgm:t>
        <a:bodyPr/>
        <a:lstStyle/>
        <a:p>
          <a:endParaRPr lang="en-US"/>
        </a:p>
      </dgm:t>
    </dgm:pt>
    <dgm:pt modelId="{0E818901-67F4-4362-A0AC-47BED58042BA}" type="pres">
      <dgm:prSet presAssocID="{D554509D-8F1C-4B07-BE1B-B1035A7837BF}" presName="rootText" presStyleLbl="node3" presStyleIdx="56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74B1BF4-E225-484F-9038-4964723B81F2}" type="pres">
      <dgm:prSet presAssocID="{D554509D-8F1C-4B07-BE1B-B1035A7837BF}" presName="rootConnector" presStyleLbl="node3" presStyleIdx="56" presStyleCnt="73"/>
      <dgm:spPr/>
      <dgm:t>
        <a:bodyPr/>
        <a:lstStyle/>
        <a:p>
          <a:endParaRPr lang="en-US"/>
        </a:p>
      </dgm:t>
    </dgm:pt>
    <dgm:pt modelId="{306F7788-B454-4227-8DB8-21E0099C015C}" type="pres">
      <dgm:prSet presAssocID="{D554509D-8F1C-4B07-BE1B-B1035A7837BF}" presName="hierChild4" presStyleCnt="0"/>
      <dgm:spPr/>
      <dgm:t>
        <a:bodyPr/>
        <a:lstStyle/>
        <a:p>
          <a:endParaRPr lang="en-US"/>
        </a:p>
      </dgm:t>
    </dgm:pt>
    <dgm:pt modelId="{54856436-977F-4F58-A235-8CB377D384A4}" type="pres">
      <dgm:prSet presAssocID="{D554509D-8F1C-4B07-BE1B-B1035A7837BF}" presName="hierChild5" presStyleCnt="0"/>
      <dgm:spPr/>
      <dgm:t>
        <a:bodyPr/>
        <a:lstStyle/>
        <a:p>
          <a:endParaRPr lang="en-US"/>
        </a:p>
      </dgm:t>
    </dgm:pt>
    <dgm:pt modelId="{2FBB2666-4CC1-4F39-83BD-3789DCE23468}" type="pres">
      <dgm:prSet presAssocID="{A0E6118F-0359-4A44-B441-AC491663DDD8}" presName="Name50" presStyleLbl="parChTrans1D3" presStyleIdx="57" presStyleCnt="73"/>
      <dgm:spPr/>
      <dgm:t>
        <a:bodyPr/>
        <a:lstStyle/>
        <a:p>
          <a:endParaRPr lang="en-US"/>
        </a:p>
      </dgm:t>
    </dgm:pt>
    <dgm:pt modelId="{C0C5E6DF-A595-4034-8494-D635E3A8ECBA}" type="pres">
      <dgm:prSet presAssocID="{18D29A27-D39B-426E-9911-204461D1D721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2A114B2E-4697-4B4B-A367-1B457E15D521}" type="pres">
      <dgm:prSet presAssocID="{18D29A27-D39B-426E-9911-204461D1D721}" presName="rootComposite" presStyleCnt="0"/>
      <dgm:spPr/>
      <dgm:t>
        <a:bodyPr/>
        <a:lstStyle/>
        <a:p>
          <a:endParaRPr lang="en-US"/>
        </a:p>
      </dgm:t>
    </dgm:pt>
    <dgm:pt modelId="{68548B76-4CF1-4777-8E50-C506AA7F2E2D}" type="pres">
      <dgm:prSet presAssocID="{18D29A27-D39B-426E-9911-204461D1D721}" presName="rootText" presStyleLbl="node3" presStyleIdx="57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ADF23AC-50A2-4227-932A-23F6E08F751A}" type="pres">
      <dgm:prSet presAssocID="{18D29A27-D39B-426E-9911-204461D1D721}" presName="rootConnector" presStyleLbl="node3" presStyleIdx="57" presStyleCnt="73"/>
      <dgm:spPr/>
      <dgm:t>
        <a:bodyPr/>
        <a:lstStyle/>
        <a:p>
          <a:endParaRPr lang="en-US"/>
        </a:p>
      </dgm:t>
    </dgm:pt>
    <dgm:pt modelId="{FC7332A3-738B-46E8-9CA1-5F66F87C6425}" type="pres">
      <dgm:prSet presAssocID="{18D29A27-D39B-426E-9911-204461D1D721}" presName="hierChild4" presStyleCnt="0"/>
      <dgm:spPr/>
      <dgm:t>
        <a:bodyPr/>
        <a:lstStyle/>
        <a:p>
          <a:endParaRPr lang="en-US"/>
        </a:p>
      </dgm:t>
    </dgm:pt>
    <dgm:pt modelId="{487976C3-86DF-471F-9857-2965ACF2A890}" type="pres">
      <dgm:prSet presAssocID="{18D29A27-D39B-426E-9911-204461D1D721}" presName="hierChild5" presStyleCnt="0"/>
      <dgm:spPr/>
      <dgm:t>
        <a:bodyPr/>
        <a:lstStyle/>
        <a:p>
          <a:endParaRPr lang="en-US"/>
        </a:p>
      </dgm:t>
    </dgm:pt>
    <dgm:pt modelId="{237F6484-55B1-4474-9D1F-CBD1FBFF9372}" type="pres">
      <dgm:prSet presAssocID="{69F1A5EE-157C-4B24-BF49-8428F12B3C16}" presName="Name50" presStyleLbl="parChTrans1D3" presStyleIdx="58" presStyleCnt="73"/>
      <dgm:spPr/>
      <dgm:t>
        <a:bodyPr/>
        <a:lstStyle/>
        <a:p>
          <a:endParaRPr lang="en-US"/>
        </a:p>
      </dgm:t>
    </dgm:pt>
    <dgm:pt modelId="{A392C57B-33E6-4C67-BC59-CB1A772EB6E7}" type="pres">
      <dgm:prSet presAssocID="{D86ABFF1-C620-4DC5-A377-D5B42D16B766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FAC4C4F6-E716-4BB4-A431-2A8247D1AC21}" type="pres">
      <dgm:prSet presAssocID="{D86ABFF1-C620-4DC5-A377-D5B42D16B766}" presName="rootComposite" presStyleCnt="0"/>
      <dgm:spPr/>
      <dgm:t>
        <a:bodyPr/>
        <a:lstStyle/>
        <a:p>
          <a:endParaRPr lang="en-US"/>
        </a:p>
      </dgm:t>
    </dgm:pt>
    <dgm:pt modelId="{6A8A989C-BCB4-46EE-ACB7-75592C35AFBD}" type="pres">
      <dgm:prSet presAssocID="{D86ABFF1-C620-4DC5-A377-D5B42D16B766}" presName="rootText" presStyleLbl="node3" presStyleIdx="58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D0A3347-8BDC-4A13-9499-8F368B2E9537}" type="pres">
      <dgm:prSet presAssocID="{D86ABFF1-C620-4DC5-A377-D5B42D16B766}" presName="rootConnector" presStyleLbl="node3" presStyleIdx="58" presStyleCnt="73"/>
      <dgm:spPr/>
      <dgm:t>
        <a:bodyPr/>
        <a:lstStyle/>
        <a:p>
          <a:endParaRPr lang="en-US"/>
        </a:p>
      </dgm:t>
    </dgm:pt>
    <dgm:pt modelId="{529DF609-E21D-403A-8244-7589D26649D6}" type="pres">
      <dgm:prSet presAssocID="{D86ABFF1-C620-4DC5-A377-D5B42D16B766}" presName="hierChild4" presStyleCnt="0"/>
      <dgm:spPr/>
      <dgm:t>
        <a:bodyPr/>
        <a:lstStyle/>
        <a:p>
          <a:endParaRPr lang="en-US"/>
        </a:p>
      </dgm:t>
    </dgm:pt>
    <dgm:pt modelId="{21EEBD39-C16D-4CDE-AFC2-D856A9198770}" type="pres">
      <dgm:prSet presAssocID="{D86ABFF1-C620-4DC5-A377-D5B42D16B766}" presName="hierChild5" presStyleCnt="0"/>
      <dgm:spPr/>
      <dgm:t>
        <a:bodyPr/>
        <a:lstStyle/>
        <a:p>
          <a:endParaRPr lang="en-US"/>
        </a:p>
      </dgm:t>
    </dgm:pt>
    <dgm:pt modelId="{FB240A8B-6103-4E05-A0A3-AEF991D06391}" type="pres">
      <dgm:prSet presAssocID="{5C386545-DB2C-40B9-85F0-F43DA3D8978E}" presName="Name50" presStyleLbl="parChTrans1D3" presStyleIdx="59" presStyleCnt="73"/>
      <dgm:spPr/>
      <dgm:t>
        <a:bodyPr/>
        <a:lstStyle/>
        <a:p>
          <a:endParaRPr lang="en-US"/>
        </a:p>
      </dgm:t>
    </dgm:pt>
    <dgm:pt modelId="{6045CC04-8351-487D-A31D-89C78A5E4F7E}" type="pres">
      <dgm:prSet presAssocID="{B7361940-CD2E-45D4-908C-7A60FA024003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0B0015AB-FF86-4576-B0A8-8D846F41CBB3}" type="pres">
      <dgm:prSet presAssocID="{B7361940-CD2E-45D4-908C-7A60FA024003}" presName="rootComposite" presStyleCnt="0"/>
      <dgm:spPr/>
      <dgm:t>
        <a:bodyPr/>
        <a:lstStyle/>
        <a:p>
          <a:endParaRPr lang="en-US"/>
        </a:p>
      </dgm:t>
    </dgm:pt>
    <dgm:pt modelId="{749ED684-5843-4A01-9847-92AEDF34F42D}" type="pres">
      <dgm:prSet presAssocID="{B7361940-CD2E-45D4-908C-7A60FA024003}" presName="rootText" presStyleLbl="node3" presStyleIdx="59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0E8246A-FBD0-4A05-BA86-628A0C0CA622}" type="pres">
      <dgm:prSet presAssocID="{B7361940-CD2E-45D4-908C-7A60FA024003}" presName="rootConnector" presStyleLbl="node3" presStyleIdx="59" presStyleCnt="73"/>
      <dgm:spPr/>
      <dgm:t>
        <a:bodyPr/>
        <a:lstStyle/>
        <a:p>
          <a:endParaRPr lang="en-US"/>
        </a:p>
      </dgm:t>
    </dgm:pt>
    <dgm:pt modelId="{21FB78E5-3164-4D6D-BFBA-200B8869E548}" type="pres">
      <dgm:prSet presAssocID="{B7361940-CD2E-45D4-908C-7A60FA024003}" presName="hierChild4" presStyleCnt="0"/>
      <dgm:spPr/>
      <dgm:t>
        <a:bodyPr/>
        <a:lstStyle/>
        <a:p>
          <a:endParaRPr lang="en-US"/>
        </a:p>
      </dgm:t>
    </dgm:pt>
    <dgm:pt modelId="{8152BDB4-5F4F-4864-B96C-6A8526D94DCD}" type="pres">
      <dgm:prSet presAssocID="{B7361940-CD2E-45D4-908C-7A60FA024003}" presName="hierChild5" presStyleCnt="0"/>
      <dgm:spPr/>
      <dgm:t>
        <a:bodyPr/>
        <a:lstStyle/>
        <a:p>
          <a:endParaRPr lang="en-US"/>
        </a:p>
      </dgm:t>
    </dgm:pt>
    <dgm:pt modelId="{ABF8EDA6-D6E5-47CE-9023-A4014E4F762C}" type="pres">
      <dgm:prSet presAssocID="{13AF6FFC-9E7D-49D6-A526-8FD6AD0FD73B}" presName="hierChild5" presStyleCnt="0"/>
      <dgm:spPr/>
      <dgm:t>
        <a:bodyPr/>
        <a:lstStyle/>
        <a:p>
          <a:endParaRPr lang="en-US"/>
        </a:p>
      </dgm:t>
    </dgm:pt>
    <dgm:pt modelId="{207E5753-F1FE-4365-9F3B-4BAA8A87D061}" type="pres">
      <dgm:prSet presAssocID="{6A2FF3F9-8A2F-4E27-A440-562312BF708F}" presName="Name37" presStyleLbl="parChTrans1D2" presStyleIdx="7" presStyleCnt="10"/>
      <dgm:spPr/>
      <dgm:t>
        <a:bodyPr/>
        <a:lstStyle/>
        <a:p>
          <a:endParaRPr lang="en-US"/>
        </a:p>
      </dgm:t>
    </dgm:pt>
    <dgm:pt modelId="{E75D379B-514E-4970-89D4-6969D40A9DE3}" type="pres">
      <dgm:prSet presAssocID="{E08A4CE6-89F0-4337-BC73-C00724567C9B}" presName="hierRoot2" presStyleCnt="0">
        <dgm:presLayoutVars>
          <dgm:hierBranch val="r"/>
        </dgm:presLayoutVars>
      </dgm:prSet>
      <dgm:spPr/>
      <dgm:t>
        <a:bodyPr/>
        <a:lstStyle/>
        <a:p>
          <a:endParaRPr lang="en-US"/>
        </a:p>
      </dgm:t>
    </dgm:pt>
    <dgm:pt modelId="{6F2C88BD-0CD4-4064-B205-08D9D355C452}" type="pres">
      <dgm:prSet presAssocID="{E08A4CE6-89F0-4337-BC73-C00724567C9B}" presName="rootComposite" presStyleCnt="0"/>
      <dgm:spPr/>
      <dgm:t>
        <a:bodyPr/>
        <a:lstStyle/>
        <a:p>
          <a:endParaRPr lang="en-US"/>
        </a:p>
      </dgm:t>
    </dgm:pt>
    <dgm:pt modelId="{B8CCDB14-D2C6-47F3-B67F-E33129843B7F}" type="pres">
      <dgm:prSet presAssocID="{E08A4CE6-89F0-4337-BC73-C00724567C9B}" presName="rootText" presStyleLbl="node2" presStyleIdx="7" presStyleCnt="9" custScaleX="165793" custScaleY="12535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408D491-FAE8-42CB-86F3-B73D5912746B}" type="pres">
      <dgm:prSet presAssocID="{E08A4CE6-89F0-4337-BC73-C00724567C9B}" presName="rootConnector" presStyleLbl="node2" presStyleIdx="7" presStyleCnt="9"/>
      <dgm:spPr/>
      <dgm:t>
        <a:bodyPr/>
        <a:lstStyle/>
        <a:p>
          <a:endParaRPr lang="en-US"/>
        </a:p>
      </dgm:t>
    </dgm:pt>
    <dgm:pt modelId="{9BA99C75-8B85-405D-B7F0-209F0D5C39FB}" type="pres">
      <dgm:prSet presAssocID="{E08A4CE6-89F0-4337-BC73-C00724567C9B}" presName="hierChild4" presStyleCnt="0"/>
      <dgm:spPr/>
      <dgm:t>
        <a:bodyPr/>
        <a:lstStyle/>
        <a:p>
          <a:endParaRPr lang="en-US"/>
        </a:p>
      </dgm:t>
    </dgm:pt>
    <dgm:pt modelId="{4636E0DB-F19C-40CF-9CFA-322B7F4CA77D}" type="pres">
      <dgm:prSet presAssocID="{275AA327-12FD-4002-8B32-C02D8107A5ED}" presName="Name50" presStyleLbl="parChTrans1D3" presStyleIdx="60" presStyleCnt="73"/>
      <dgm:spPr/>
      <dgm:t>
        <a:bodyPr/>
        <a:lstStyle/>
        <a:p>
          <a:endParaRPr lang="en-US"/>
        </a:p>
      </dgm:t>
    </dgm:pt>
    <dgm:pt modelId="{CD712B19-12B2-4311-80E6-B2E090579660}" type="pres">
      <dgm:prSet presAssocID="{BF6EBDC2-C163-43EB-8F8F-D2331DD7586E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561E6A0D-CF99-41F4-BF0D-FF7721188B7A}" type="pres">
      <dgm:prSet presAssocID="{BF6EBDC2-C163-43EB-8F8F-D2331DD7586E}" presName="rootComposite" presStyleCnt="0"/>
      <dgm:spPr/>
      <dgm:t>
        <a:bodyPr/>
        <a:lstStyle/>
        <a:p>
          <a:endParaRPr lang="en-US"/>
        </a:p>
      </dgm:t>
    </dgm:pt>
    <dgm:pt modelId="{F0F89688-633F-43AC-BF92-DDBD961D3FD7}" type="pres">
      <dgm:prSet presAssocID="{BF6EBDC2-C163-43EB-8F8F-D2331DD7586E}" presName="rootText" presStyleLbl="node3" presStyleIdx="60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1A9C348-3516-4810-A170-E021BA2A4B29}" type="pres">
      <dgm:prSet presAssocID="{BF6EBDC2-C163-43EB-8F8F-D2331DD7586E}" presName="rootConnector" presStyleLbl="node3" presStyleIdx="60" presStyleCnt="73"/>
      <dgm:spPr/>
      <dgm:t>
        <a:bodyPr/>
        <a:lstStyle/>
        <a:p>
          <a:endParaRPr lang="en-US"/>
        </a:p>
      </dgm:t>
    </dgm:pt>
    <dgm:pt modelId="{B4301B4D-4C4E-4114-AC26-E31E7B063D78}" type="pres">
      <dgm:prSet presAssocID="{BF6EBDC2-C163-43EB-8F8F-D2331DD7586E}" presName="hierChild4" presStyleCnt="0"/>
      <dgm:spPr/>
      <dgm:t>
        <a:bodyPr/>
        <a:lstStyle/>
        <a:p>
          <a:endParaRPr lang="en-US"/>
        </a:p>
      </dgm:t>
    </dgm:pt>
    <dgm:pt modelId="{0B9431B9-99CB-4F05-87C2-86A019D235B9}" type="pres">
      <dgm:prSet presAssocID="{BF6EBDC2-C163-43EB-8F8F-D2331DD7586E}" presName="hierChild5" presStyleCnt="0"/>
      <dgm:spPr/>
      <dgm:t>
        <a:bodyPr/>
        <a:lstStyle/>
        <a:p>
          <a:endParaRPr lang="en-US"/>
        </a:p>
      </dgm:t>
    </dgm:pt>
    <dgm:pt modelId="{E7DB607C-F7EB-42EC-BDAA-0A30A6A738EA}" type="pres">
      <dgm:prSet presAssocID="{8B8DD7FF-0BC7-4800-9BCD-430A7DF44C9C}" presName="Name50" presStyleLbl="parChTrans1D3" presStyleIdx="61" presStyleCnt="73"/>
      <dgm:spPr/>
      <dgm:t>
        <a:bodyPr/>
        <a:lstStyle/>
        <a:p>
          <a:endParaRPr lang="en-US"/>
        </a:p>
      </dgm:t>
    </dgm:pt>
    <dgm:pt modelId="{B458CD89-3797-4F4B-AE84-1197BA344751}" type="pres">
      <dgm:prSet presAssocID="{3F090520-D709-4DDD-9E35-5F7F5BE00BA8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784FF098-65A3-4C6E-BB67-8C56DF9C758F}" type="pres">
      <dgm:prSet presAssocID="{3F090520-D709-4DDD-9E35-5F7F5BE00BA8}" presName="rootComposite" presStyleCnt="0"/>
      <dgm:spPr/>
      <dgm:t>
        <a:bodyPr/>
        <a:lstStyle/>
        <a:p>
          <a:endParaRPr lang="en-US"/>
        </a:p>
      </dgm:t>
    </dgm:pt>
    <dgm:pt modelId="{92B2DDFD-DE5A-4DE6-8767-C9EE1AAD6F8F}" type="pres">
      <dgm:prSet presAssocID="{3F090520-D709-4DDD-9E35-5F7F5BE00BA8}" presName="rootText" presStyleLbl="node3" presStyleIdx="61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8F8F264-3CC5-4227-9E6B-0A8354BBC5B5}" type="pres">
      <dgm:prSet presAssocID="{3F090520-D709-4DDD-9E35-5F7F5BE00BA8}" presName="rootConnector" presStyleLbl="node3" presStyleIdx="61" presStyleCnt="73"/>
      <dgm:spPr/>
      <dgm:t>
        <a:bodyPr/>
        <a:lstStyle/>
        <a:p>
          <a:endParaRPr lang="en-US"/>
        </a:p>
      </dgm:t>
    </dgm:pt>
    <dgm:pt modelId="{25E199B7-1784-4DF4-9294-14147B2428BD}" type="pres">
      <dgm:prSet presAssocID="{3F090520-D709-4DDD-9E35-5F7F5BE00BA8}" presName="hierChild4" presStyleCnt="0"/>
      <dgm:spPr/>
      <dgm:t>
        <a:bodyPr/>
        <a:lstStyle/>
        <a:p>
          <a:endParaRPr lang="en-US"/>
        </a:p>
      </dgm:t>
    </dgm:pt>
    <dgm:pt modelId="{9CA9CC06-2A26-44C2-AB4A-72DC214F1095}" type="pres">
      <dgm:prSet presAssocID="{3F090520-D709-4DDD-9E35-5F7F5BE00BA8}" presName="hierChild5" presStyleCnt="0"/>
      <dgm:spPr/>
      <dgm:t>
        <a:bodyPr/>
        <a:lstStyle/>
        <a:p>
          <a:endParaRPr lang="en-US"/>
        </a:p>
      </dgm:t>
    </dgm:pt>
    <dgm:pt modelId="{721AEA76-0D1D-4398-9655-DCD361811B60}" type="pres">
      <dgm:prSet presAssocID="{36864036-02BE-4C4E-9234-C64A91E377CA}" presName="Name50" presStyleLbl="parChTrans1D3" presStyleIdx="62" presStyleCnt="73"/>
      <dgm:spPr/>
      <dgm:t>
        <a:bodyPr/>
        <a:lstStyle/>
        <a:p>
          <a:endParaRPr lang="en-US"/>
        </a:p>
      </dgm:t>
    </dgm:pt>
    <dgm:pt modelId="{943D16D0-C468-4D19-B76F-0B92AC0C7D4D}" type="pres">
      <dgm:prSet presAssocID="{D094386C-E3BA-4D8E-9630-2FC556FF4282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4CBCE216-70E9-4682-8CF7-C6B7CB2F1141}" type="pres">
      <dgm:prSet presAssocID="{D094386C-E3BA-4D8E-9630-2FC556FF4282}" presName="rootComposite" presStyleCnt="0"/>
      <dgm:spPr/>
      <dgm:t>
        <a:bodyPr/>
        <a:lstStyle/>
        <a:p>
          <a:endParaRPr lang="en-US"/>
        </a:p>
      </dgm:t>
    </dgm:pt>
    <dgm:pt modelId="{343F6B9D-C73E-492A-9C33-030B96CD98FC}" type="pres">
      <dgm:prSet presAssocID="{D094386C-E3BA-4D8E-9630-2FC556FF4282}" presName="rootText" presStyleLbl="node3" presStyleIdx="62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2DCF8FF-8493-4426-9D40-BAFC566A70F7}" type="pres">
      <dgm:prSet presAssocID="{D094386C-E3BA-4D8E-9630-2FC556FF4282}" presName="rootConnector" presStyleLbl="node3" presStyleIdx="62" presStyleCnt="73"/>
      <dgm:spPr/>
      <dgm:t>
        <a:bodyPr/>
        <a:lstStyle/>
        <a:p>
          <a:endParaRPr lang="en-US"/>
        </a:p>
      </dgm:t>
    </dgm:pt>
    <dgm:pt modelId="{0F373584-D371-4FCA-9563-E630EE102DB3}" type="pres">
      <dgm:prSet presAssocID="{D094386C-E3BA-4D8E-9630-2FC556FF4282}" presName="hierChild4" presStyleCnt="0"/>
      <dgm:spPr/>
      <dgm:t>
        <a:bodyPr/>
        <a:lstStyle/>
        <a:p>
          <a:endParaRPr lang="en-US"/>
        </a:p>
      </dgm:t>
    </dgm:pt>
    <dgm:pt modelId="{131C34CE-5BEF-47BC-AAEE-E5235CECF633}" type="pres">
      <dgm:prSet presAssocID="{D094386C-E3BA-4D8E-9630-2FC556FF4282}" presName="hierChild5" presStyleCnt="0"/>
      <dgm:spPr/>
      <dgm:t>
        <a:bodyPr/>
        <a:lstStyle/>
        <a:p>
          <a:endParaRPr lang="en-US"/>
        </a:p>
      </dgm:t>
    </dgm:pt>
    <dgm:pt modelId="{F1EA3271-322F-4292-A3FF-45E571B15CCD}" type="pres">
      <dgm:prSet presAssocID="{908AA60B-6F04-4065-836F-15C3D68B5A24}" presName="Name50" presStyleLbl="parChTrans1D3" presStyleIdx="63" presStyleCnt="73"/>
      <dgm:spPr/>
      <dgm:t>
        <a:bodyPr/>
        <a:lstStyle/>
        <a:p>
          <a:endParaRPr lang="en-US"/>
        </a:p>
      </dgm:t>
    </dgm:pt>
    <dgm:pt modelId="{AE016BA0-845D-4B32-B71D-AA32631D0B9F}" type="pres">
      <dgm:prSet presAssocID="{205BA057-DF46-47CB-AF5F-CF09A5716C3B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452F0741-3D34-47E4-B482-F3539F570C6E}" type="pres">
      <dgm:prSet presAssocID="{205BA057-DF46-47CB-AF5F-CF09A5716C3B}" presName="rootComposite" presStyleCnt="0"/>
      <dgm:spPr/>
      <dgm:t>
        <a:bodyPr/>
        <a:lstStyle/>
        <a:p>
          <a:endParaRPr lang="en-US"/>
        </a:p>
      </dgm:t>
    </dgm:pt>
    <dgm:pt modelId="{303C016C-15D6-4A23-A780-3E0C344451E6}" type="pres">
      <dgm:prSet presAssocID="{205BA057-DF46-47CB-AF5F-CF09A5716C3B}" presName="rootText" presStyleLbl="node3" presStyleIdx="63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A75AC50-2A06-47BF-BECC-56D610FDB612}" type="pres">
      <dgm:prSet presAssocID="{205BA057-DF46-47CB-AF5F-CF09A5716C3B}" presName="rootConnector" presStyleLbl="node3" presStyleIdx="63" presStyleCnt="73"/>
      <dgm:spPr/>
      <dgm:t>
        <a:bodyPr/>
        <a:lstStyle/>
        <a:p>
          <a:endParaRPr lang="en-US"/>
        </a:p>
      </dgm:t>
    </dgm:pt>
    <dgm:pt modelId="{F70CB895-F338-477D-821B-F9E5058D44F3}" type="pres">
      <dgm:prSet presAssocID="{205BA057-DF46-47CB-AF5F-CF09A5716C3B}" presName="hierChild4" presStyleCnt="0"/>
      <dgm:spPr/>
      <dgm:t>
        <a:bodyPr/>
        <a:lstStyle/>
        <a:p>
          <a:endParaRPr lang="en-US"/>
        </a:p>
      </dgm:t>
    </dgm:pt>
    <dgm:pt modelId="{2117538D-CE09-46CD-987B-364A44D11031}" type="pres">
      <dgm:prSet presAssocID="{205BA057-DF46-47CB-AF5F-CF09A5716C3B}" presName="hierChild5" presStyleCnt="0"/>
      <dgm:spPr/>
      <dgm:t>
        <a:bodyPr/>
        <a:lstStyle/>
        <a:p>
          <a:endParaRPr lang="en-US"/>
        </a:p>
      </dgm:t>
    </dgm:pt>
    <dgm:pt modelId="{48D29AA2-82BD-46D3-9AC7-B7166012FCBE}" type="pres">
      <dgm:prSet presAssocID="{E08A4CE6-89F0-4337-BC73-C00724567C9B}" presName="hierChild5" presStyleCnt="0"/>
      <dgm:spPr/>
      <dgm:t>
        <a:bodyPr/>
        <a:lstStyle/>
        <a:p>
          <a:endParaRPr lang="en-US"/>
        </a:p>
      </dgm:t>
    </dgm:pt>
    <dgm:pt modelId="{C9802BA5-7EF8-4107-813D-64697C049C98}" type="pres">
      <dgm:prSet presAssocID="{9CD38022-D1A2-4571-BDE6-485EC02BA9E4}" presName="Name37" presStyleLbl="parChTrans1D2" presStyleIdx="8" presStyleCnt="10"/>
      <dgm:spPr/>
      <dgm:t>
        <a:bodyPr/>
        <a:lstStyle/>
        <a:p>
          <a:endParaRPr lang="en-US"/>
        </a:p>
      </dgm:t>
    </dgm:pt>
    <dgm:pt modelId="{372DEF27-E0F2-424F-A02B-7FACDEABF981}" type="pres">
      <dgm:prSet presAssocID="{A09A75D1-9AA8-48A0-B8D7-886EA0B9A8EB}" presName="hierRoot2" presStyleCnt="0">
        <dgm:presLayoutVars>
          <dgm:hierBranch val="r"/>
        </dgm:presLayoutVars>
      </dgm:prSet>
      <dgm:spPr/>
      <dgm:t>
        <a:bodyPr/>
        <a:lstStyle/>
        <a:p>
          <a:endParaRPr lang="en-US"/>
        </a:p>
      </dgm:t>
    </dgm:pt>
    <dgm:pt modelId="{BDA63434-CBBD-4EA4-8A55-327FEDD9D1A5}" type="pres">
      <dgm:prSet presAssocID="{A09A75D1-9AA8-48A0-B8D7-886EA0B9A8EB}" presName="rootComposite" presStyleCnt="0"/>
      <dgm:spPr/>
      <dgm:t>
        <a:bodyPr/>
        <a:lstStyle/>
        <a:p>
          <a:endParaRPr lang="en-US"/>
        </a:p>
      </dgm:t>
    </dgm:pt>
    <dgm:pt modelId="{786749C0-68A5-4305-9BF6-E54DBB203DB7}" type="pres">
      <dgm:prSet presAssocID="{A09A75D1-9AA8-48A0-B8D7-886EA0B9A8EB}" presName="rootText" presStyleLbl="node2" presStyleIdx="8" presStyleCnt="9" custScaleX="165793" custScaleY="12535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48D192B-0817-43C1-B3C2-E9641842329C}" type="pres">
      <dgm:prSet presAssocID="{A09A75D1-9AA8-48A0-B8D7-886EA0B9A8EB}" presName="rootConnector" presStyleLbl="node2" presStyleIdx="8" presStyleCnt="9"/>
      <dgm:spPr/>
      <dgm:t>
        <a:bodyPr/>
        <a:lstStyle/>
        <a:p>
          <a:endParaRPr lang="en-US"/>
        </a:p>
      </dgm:t>
    </dgm:pt>
    <dgm:pt modelId="{CA0B4C1E-C1BB-4F76-BB7F-ACE04C6F57BF}" type="pres">
      <dgm:prSet presAssocID="{A09A75D1-9AA8-48A0-B8D7-886EA0B9A8EB}" presName="hierChild4" presStyleCnt="0"/>
      <dgm:spPr/>
      <dgm:t>
        <a:bodyPr/>
        <a:lstStyle/>
        <a:p>
          <a:endParaRPr lang="en-US"/>
        </a:p>
      </dgm:t>
    </dgm:pt>
    <dgm:pt modelId="{E11A99BF-109C-4776-BD24-1B5215A7EEBB}" type="pres">
      <dgm:prSet presAssocID="{B4E91338-9494-4A7F-B8F3-E3A7C9EA678F}" presName="Name50" presStyleLbl="parChTrans1D3" presStyleIdx="64" presStyleCnt="73"/>
      <dgm:spPr/>
      <dgm:t>
        <a:bodyPr/>
        <a:lstStyle/>
        <a:p>
          <a:endParaRPr lang="en-US"/>
        </a:p>
      </dgm:t>
    </dgm:pt>
    <dgm:pt modelId="{2EDE7D91-526B-4F79-9D07-FD7000E131B6}" type="pres">
      <dgm:prSet presAssocID="{18E1AFA2-90CE-488B-B719-EC637D3200A3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3AFB28C2-C789-478E-91D5-FF494DF78EB5}" type="pres">
      <dgm:prSet presAssocID="{18E1AFA2-90CE-488B-B719-EC637D3200A3}" presName="rootComposite" presStyleCnt="0"/>
      <dgm:spPr/>
      <dgm:t>
        <a:bodyPr/>
        <a:lstStyle/>
        <a:p>
          <a:endParaRPr lang="en-US"/>
        </a:p>
      </dgm:t>
    </dgm:pt>
    <dgm:pt modelId="{89FCC458-C1F0-4842-A540-45CD2FF73AA6}" type="pres">
      <dgm:prSet presAssocID="{18E1AFA2-90CE-488B-B719-EC637D3200A3}" presName="rootText" presStyleLbl="node3" presStyleIdx="64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C4567C0-CF41-490B-8842-6AA85BBD8A13}" type="pres">
      <dgm:prSet presAssocID="{18E1AFA2-90CE-488B-B719-EC637D3200A3}" presName="rootConnector" presStyleLbl="node3" presStyleIdx="64" presStyleCnt="73"/>
      <dgm:spPr/>
      <dgm:t>
        <a:bodyPr/>
        <a:lstStyle/>
        <a:p>
          <a:endParaRPr lang="en-US"/>
        </a:p>
      </dgm:t>
    </dgm:pt>
    <dgm:pt modelId="{13228E6A-1C0E-461C-AB40-8EF8EB971DE8}" type="pres">
      <dgm:prSet presAssocID="{18E1AFA2-90CE-488B-B719-EC637D3200A3}" presName="hierChild4" presStyleCnt="0"/>
      <dgm:spPr/>
      <dgm:t>
        <a:bodyPr/>
        <a:lstStyle/>
        <a:p>
          <a:endParaRPr lang="en-US"/>
        </a:p>
      </dgm:t>
    </dgm:pt>
    <dgm:pt modelId="{596D10CF-2528-461B-8D99-755A014317A8}" type="pres">
      <dgm:prSet presAssocID="{18E1AFA2-90CE-488B-B719-EC637D3200A3}" presName="hierChild5" presStyleCnt="0"/>
      <dgm:spPr/>
      <dgm:t>
        <a:bodyPr/>
        <a:lstStyle/>
        <a:p>
          <a:endParaRPr lang="en-US"/>
        </a:p>
      </dgm:t>
    </dgm:pt>
    <dgm:pt modelId="{299218CE-78CF-4BAC-8560-4511ECC5E1D5}" type="pres">
      <dgm:prSet presAssocID="{CC391E53-5BAC-4316-8AB9-D121C4384FDC}" presName="Name50" presStyleLbl="parChTrans1D3" presStyleIdx="65" presStyleCnt="73"/>
      <dgm:spPr/>
      <dgm:t>
        <a:bodyPr/>
        <a:lstStyle/>
        <a:p>
          <a:endParaRPr lang="en-US"/>
        </a:p>
      </dgm:t>
    </dgm:pt>
    <dgm:pt modelId="{88F8D5E8-600B-4655-98BF-B726B5014A30}" type="pres">
      <dgm:prSet presAssocID="{072BDBE3-2618-435D-8570-8826855FB3FF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0BE69E83-4AA3-4732-93B9-E39E31E3743C}" type="pres">
      <dgm:prSet presAssocID="{072BDBE3-2618-435D-8570-8826855FB3FF}" presName="rootComposite" presStyleCnt="0"/>
      <dgm:spPr/>
      <dgm:t>
        <a:bodyPr/>
        <a:lstStyle/>
        <a:p>
          <a:endParaRPr lang="en-US"/>
        </a:p>
      </dgm:t>
    </dgm:pt>
    <dgm:pt modelId="{1E4C556E-894E-4265-854D-29F89AFD54A3}" type="pres">
      <dgm:prSet presAssocID="{072BDBE3-2618-435D-8570-8826855FB3FF}" presName="rootText" presStyleLbl="node3" presStyleIdx="65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ABF064D-C719-469E-B01B-86C4ECCD36E8}" type="pres">
      <dgm:prSet presAssocID="{072BDBE3-2618-435D-8570-8826855FB3FF}" presName="rootConnector" presStyleLbl="node3" presStyleIdx="65" presStyleCnt="73"/>
      <dgm:spPr/>
      <dgm:t>
        <a:bodyPr/>
        <a:lstStyle/>
        <a:p>
          <a:endParaRPr lang="en-US"/>
        </a:p>
      </dgm:t>
    </dgm:pt>
    <dgm:pt modelId="{2FA4E10A-5495-43C0-B91C-E9371A049196}" type="pres">
      <dgm:prSet presAssocID="{072BDBE3-2618-435D-8570-8826855FB3FF}" presName="hierChild4" presStyleCnt="0"/>
      <dgm:spPr/>
      <dgm:t>
        <a:bodyPr/>
        <a:lstStyle/>
        <a:p>
          <a:endParaRPr lang="en-US"/>
        </a:p>
      </dgm:t>
    </dgm:pt>
    <dgm:pt modelId="{C751367B-E297-46F3-AAA2-96A0424FAD66}" type="pres">
      <dgm:prSet presAssocID="{072BDBE3-2618-435D-8570-8826855FB3FF}" presName="hierChild5" presStyleCnt="0"/>
      <dgm:spPr/>
      <dgm:t>
        <a:bodyPr/>
        <a:lstStyle/>
        <a:p>
          <a:endParaRPr lang="en-US"/>
        </a:p>
      </dgm:t>
    </dgm:pt>
    <dgm:pt modelId="{41083ECC-9B9B-4874-B1DC-7170B59669E1}" type="pres">
      <dgm:prSet presAssocID="{070AF305-1C38-4617-8AB9-016D3D719A6A}" presName="Name50" presStyleLbl="parChTrans1D3" presStyleIdx="66" presStyleCnt="73"/>
      <dgm:spPr/>
      <dgm:t>
        <a:bodyPr/>
        <a:lstStyle/>
        <a:p>
          <a:endParaRPr lang="en-US"/>
        </a:p>
      </dgm:t>
    </dgm:pt>
    <dgm:pt modelId="{EE43CB36-F4A8-4B86-B5C2-5DB18C673A82}" type="pres">
      <dgm:prSet presAssocID="{1C719C84-3E94-43ED-9066-CFEE242AEDDE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DBDC3CDA-E867-45C2-8A34-9190BA8E9065}" type="pres">
      <dgm:prSet presAssocID="{1C719C84-3E94-43ED-9066-CFEE242AEDDE}" presName="rootComposite" presStyleCnt="0"/>
      <dgm:spPr/>
      <dgm:t>
        <a:bodyPr/>
        <a:lstStyle/>
        <a:p>
          <a:endParaRPr lang="en-US"/>
        </a:p>
      </dgm:t>
    </dgm:pt>
    <dgm:pt modelId="{BA5B938C-FA8A-41C2-ACFD-681020A7C2FD}" type="pres">
      <dgm:prSet presAssocID="{1C719C84-3E94-43ED-9066-CFEE242AEDDE}" presName="rootText" presStyleLbl="node3" presStyleIdx="66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93494EB-905E-4380-96AA-BDF821E1C051}" type="pres">
      <dgm:prSet presAssocID="{1C719C84-3E94-43ED-9066-CFEE242AEDDE}" presName="rootConnector" presStyleLbl="node3" presStyleIdx="66" presStyleCnt="73"/>
      <dgm:spPr/>
      <dgm:t>
        <a:bodyPr/>
        <a:lstStyle/>
        <a:p>
          <a:endParaRPr lang="en-US"/>
        </a:p>
      </dgm:t>
    </dgm:pt>
    <dgm:pt modelId="{1C507AA8-F930-45DE-8C5F-A3158855A800}" type="pres">
      <dgm:prSet presAssocID="{1C719C84-3E94-43ED-9066-CFEE242AEDDE}" presName="hierChild4" presStyleCnt="0"/>
      <dgm:spPr/>
      <dgm:t>
        <a:bodyPr/>
        <a:lstStyle/>
        <a:p>
          <a:endParaRPr lang="en-US"/>
        </a:p>
      </dgm:t>
    </dgm:pt>
    <dgm:pt modelId="{B0128848-37E0-4D7C-BFDE-BA4E9CCB874E}" type="pres">
      <dgm:prSet presAssocID="{1C719C84-3E94-43ED-9066-CFEE242AEDDE}" presName="hierChild5" presStyleCnt="0"/>
      <dgm:spPr/>
      <dgm:t>
        <a:bodyPr/>
        <a:lstStyle/>
        <a:p>
          <a:endParaRPr lang="en-US"/>
        </a:p>
      </dgm:t>
    </dgm:pt>
    <dgm:pt modelId="{217FD0D0-635B-4993-BCBE-9051255C4E17}" type="pres">
      <dgm:prSet presAssocID="{08C0CA74-8BCD-4783-B7E6-EA5E7B64FAA8}" presName="Name50" presStyleLbl="parChTrans1D3" presStyleIdx="67" presStyleCnt="73"/>
      <dgm:spPr/>
      <dgm:t>
        <a:bodyPr/>
        <a:lstStyle/>
        <a:p>
          <a:endParaRPr lang="en-US"/>
        </a:p>
      </dgm:t>
    </dgm:pt>
    <dgm:pt modelId="{080E47FE-A217-43CB-9E0C-432FC8823095}" type="pres">
      <dgm:prSet presAssocID="{635373BD-136C-419E-B246-A509407A3ABB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CEBB72E4-2544-467E-A0FF-C401004F52D9}" type="pres">
      <dgm:prSet presAssocID="{635373BD-136C-419E-B246-A509407A3ABB}" presName="rootComposite" presStyleCnt="0"/>
      <dgm:spPr/>
      <dgm:t>
        <a:bodyPr/>
        <a:lstStyle/>
        <a:p>
          <a:endParaRPr lang="en-US"/>
        </a:p>
      </dgm:t>
    </dgm:pt>
    <dgm:pt modelId="{0175C68B-5C62-4323-AB00-B554DD96127A}" type="pres">
      <dgm:prSet presAssocID="{635373BD-136C-419E-B246-A509407A3ABB}" presName="rootText" presStyleLbl="node3" presStyleIdx="67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70B0194-D775-459E-B79B-5E06B22530DF}" type="pres">
      <dgm:prSet presAssocID="{635373BD-136C-419E-B246-A509407A3ABB}" presName="rootConnector" presStyleLbl="node3" presStyleIdx="67" presStyleCnt="73"/>
      <dgm:spPr/>
      <dgm:t>
        <a:bodyPr/>
        <a:lstStyle/>
        <a:p>
          <a:endParaRPr lang="en-US"/>
        </a:p>
      </dgm:t>
    </dgm:pt>
    <dgm:pt modelId="{A3B64490-105E-47EA-B163-6021793CAADC}" type="pres">
      <dgm:prSet presAssocID="{635373BD-136C-419E-B246-A509407A3ABB}" presName="hierChild4" presStyleCnt="0"/>
      <dgm:spPr/>
      <dgm:t>
        <a:bodyPr/>
        <a:lstStyle/>
        <a:p>
          <a:endParaRPr lang="en-US"/>
        </a:p>
      </dgm:t>
    </dgm:pt>
    <dgm:pt modelId="{02B394F2-17CB-4821-9FB9-D7F33DFD2D76}" type="pres">
      <dgm:prSet presAssocID="{635373BD-136C-419E-B246-A509407A3ABB}" presName="hierChild5" presStyleCnt="0"/>
      <dgm:spPr/>
      <dgm:t>
        <a:bodyPr/>
        <a:lstStyle/>
        <a:p>
          <a:endParaRPr lang="en-US"/>
        </a:p>
      </dgm:t>
    </dgm:pt>
    <dgm:pt modelId="{12823F18-DCD8-4DDB-9719-5F405FF78CCC}" type="pres">
      <dgm:prSet presAssocID="{7FA4EBD9-BDFF-4A30-8A69-AAD7036C3AC6}" presName="Name50" presStyleLbl="parChTrans1D3" presStyleIdx="68" presStyleCnt="73"/>
      <dgm:spPr/>
      <dgm:t>
        <a:bodyPr/>
        <a:lstStyle/>
        <a:p>
          <a:endParaRPr lang="en-US"/>
        </a:p>
      </dgm:t>
    </dgm:pt>
    <dgm:pt modelId="{21166EBF-A268-449B-BAAD-98CCEC334317}" type="pres">
      <dgm:prSet presAssocID="{53F8F35A-B74E-459B-BD36-6CA4C943E29E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1A52D012-4550-4FFB-8662-A1E6F873F745}" type="pres">
      <dgm:prSet presAssocID="{53F8F35A-B74E-459B-BD36-6CA4C943E29E}" presName="rootComposite" presStyleCnt="0"/>
      <dgm:spPr/>
      <dgm:t>
        <a:bodyPr/>
        <a:lstStyle/>
        <a:p>
          <a:endParaRPr lang="en-US"/>
        </a:p>
      </dgm:t>
    </dgm:pt>
    <dgm:pt modelId="{6DA94E1E-C9AB-43C8-85C0-E3ADE152A55F}" type="pres">
      <dgm:prSet presAssocID="{53F8F35A-B74E-459B-BD36-6CA4C943E29E}" presName="rootText" presStyleLbl="node3" presStyleIdx="68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03ABB9D-8E3A-4D4B-8C45-D12C48D6CD70}" type="pres">
      <dgm:prSet presAssocID="{53F8F35A-B74E-459B-BD36-6CA4C943E29E}" presName="rootConnector" presStyleLbl="node3" presStyleIdx="68" presStyleCnt="73"/>
      <dgm:spPr/>
      <dgm:t>
        <a:bodyPr/>
        <a:lstStyle/>
        <a:p>
          <a:endParaRPr lang="en-US"/>
        </a:p>
      </dgm:t>
    </dgm:pt>
    <dgm:pt modelId="{B2CAE92E-73FF-4205-A4DC-D2F7B15BB040}" type="pres">
      <dgm:prSet presAssocID="{53F8F35A-B74E-459B-BD36-6CA4C943E29E}" presName="hierChild4" presStyleCnt="0"/>
      <dgm:spPr/>
      <dgm:t>
        <a:bodyPr/>
        <a:lstStyle/>
        <a:p>
          <a:endParaRPr lang="en-US"/>
        </a:p>
      </dgm:t>
    </dgm:pt>
    <dgm:pt modelId="{FCCED106-EADA-410D-B7E8-6D28391A125B}" type="pres">
      <dgm:prSet presAssocID="{53F8F35A-B74E-459B-BD36-6CA4C943E29E}" presName="hierChild5" presStyleCnt="0"/>
      <dgm:spPr/>
      <dgm:t>
        <a:bodyPr/>
        <a:lstStyle/>
        <a:p>
          <a:endParaRPr lang="en-US"/>
        </a:p>
      </dgm:t>
    </dgm:pt>
    <dgm:pt modelId="{A9448D21-40E7-4B94-B109-4747E417A385}" type="pres">
      <dgm:prSet presAssocID="{873F46DD-5AD6-4081-BDC9-6F991904DEA3}" presName="Name50" presStyleLbl="parChTrans1D3" presStyleIdx="69" presStyleCnt="73"/>
      <dgm:spPr/>
      <dgm:t>
        <a:bodyPr/>
        <a:lstStyle/>
        <a:p>
          <a:endParaRPr lang="en-US"/>
        </a:p>
      </dgm:t>
    </dgm:pt>
    <dgm:pt modelId="{ED40159B-FADA-4632-BB64-1760036C8029}" type="pres">
      <dgm:prSet presAssocID="{9EF71733-EA78-491B-A0B4-27943E0FC23D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791080CC-9B2A-4461-A8DC-AE1B3A87E973}" type="pres">
      <dgm:prSet presAssocID="{9EF71733-EA78-491B-A0B4-27943E0FC23D}" presName="rootComposite" presStyleCnt="0"/>
      <dgm:spPr/>
      <dgm:t>
        <a:bodyPr/>
        <a:lstStyle/>
        <a:p>
          <a:endParaRPr lang="en-US"/>
        </a:p>
      </dgm:t>
    </dgm:pt>
    <dgm:pt modelId="{3489001C-64E9-4082-90EC-F35FF5297297}" type="pres">
      <dgm:prSet presAssocID="{9EF71733-EA78-491B-A0B4-27943E0FC23D}" presName="rootText" presStyleLbl="node3" presStyleIdx="69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E622F73-A921-459B-8848-04DEE68F391C}" type="pres">
      <dgm:prSet presAssocID="{9EF71733-EA78-491B-A0B4-27943E0FC23D}" presName="rootConnector" presStyleLbl="node3" presStyleIdx="69" presStyleCnt="73"/>
      <dgm:spPr/>
      <dgm:t>
        <a:bodyPr/>
        <a:lstStyle/>
        <a:p>
          <a:endParaRPr lang="en-US"/>
        </a:p>
      </dgm:t>
    </dgm:pt>
    <dgm:pt modelId="{170EE358-E139-40BF-B637-0235544DC163}" type="pres">
      <dgm:prSet presAssocID="{9EF71733-EA78-491B-A0B4-27943E0FC23D}" presName="hierChild4" presStyleCnt="0"/>
      <dgm:spPr/>
      <dgm:t>
        <a:bodyPr/>
        <a:lstStyle/>
        <a:p>
          <a:endParaRPr lang="en-US"/>
        </a:p>
      </dgm:t>
    </dgm:pt>
    <dgm:pt modelId="{C5A4A3C5-AED4-4DCB-975E-3FDA38BA73B2}" type="pres">
      <dgm:prSet presAssocID="{9EF71733-EA78-491B-A0B4-27943E0FC23D}" presName="hierChild5" presStyleCnt="0"/>
      <dgm:spPr/>
      <dgm:t>
        <a:bodyPr/>
        <a:lstStyle/>
        <a:p>
          <a:endParaRPr lang="en-US"/>
        </a:p>
      </dgm:t>
    </dgm:pt>
    <dgm:pt modelId="{39DDF5F3-9889-4320-8D35-0018CE3CDDDF}" type="pres">
      <dgm:prSet presAssocID="{A877959A-0300-4DE2-8110-29985656C463}" presName="Name50" presStyleLbl="parChTrans1D3" presStyleIdx="70" presStyleCnt="73"/>
      <dgm:spPr/>
      <dgm:t>
        <a:bodyPr/>
        <a:lstStyle/>
        <a:p>
          <a:endParaRPr lang="en-US"/>
        </a:p>
      </dgm:t>
    </dgm:pt>
    <dgm:pt modelId="{4AB968AC-283E-4A05-A713-B266D9C9451C}" type="pres">
      <dgm:prSet presAssocID="{1CE840C9-C330-4330-91EC-67603CBE1B52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B1FEE11E-AC9F-4789-B592-9A368AF2DC9C}" type="pres">
      <dgm:prSet presAssocID="{1CE840C9-C330-4330-91EC-67603CBE1B52}" presName="rootComposite" presStyleCnt="0"/>
      <dgm:spPr/>
      <dgm:t>
        <a:bodyPr/>
        <a:lstStyle/>
        <a:p>
          <a:endParaRPr lang="en-US"/>
        </a:p>
      </dgm:t>
    </dgm:pt>
    <dgm:pt modelId="{10F131A9-C1FD-4F30-8309-3DF7B3205011}" type="pres">
      <dgm:prSet presAssocID="{1CE840C9-C330-4330-91EC-67603CBE1B52}" presName="rootText" presStyleLbl="node3" presStyleIdx="70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8668F08-E93D-4877-86D7-387EB6BBB740}" type="pres">
      <dgm:prSet presAssocID="{1CE840C9-C330-4330-91EC-67603CBE1B52}" presName="rootConnector" presStyleLbl="node3" presStyleIdx="70" presStyleCnt="73"/>
      <dgm:spPr/>
      <dgm:t>
        <a:bodyPr/>
        <a:lstStyle/>
        <a:p>
          <a:endParaRPr lang="en-US"/>
        </a:p>
      </dgm:t>
    </dgm:pt>
    <dgm:pt modelId="{C7362255-3A18-469F-BAEB-6ACDA136A601}" type="pres">
      <dgm:prSet presAssocID="{1CE840C9-C330-4330-91EC-67603CBE1B52}" presName="hierChild4" presStyleCnt="0"/>
      <dgm:spPr/>
      <dgm:t>
        <a:bodyPr/>
        <a:lstStyle/>
        <a:p>
          <a:endParaRPr lang="en-US"/>
        </a:p>
      </dgm:t>
    </dgm:pt>
    <dgm:pt modelId="{F89485BF-10CB-4968-856D-F78AEEBFBFAE}" type="pres">
      <dgm:prSet presAssocID="{1CE840C9-C330-4330-91EC-67603CBE1B52}" presName="hierChild5" presStyleCnt="0"/>
      <dgm:spPr/>
      <dgm:t>
        <a:bodyPr/>
        <a:lstStyle/>
        <a:p>
          <a:endParaRPr lang="en-US"/>
        </a:p>
      </dgm:t>
    </dgm:pt>
    <dgm:pt modelId="{09B7F474-6B84-40E6-B140-058D7A598C6B}" type="pres">
      <dgm:prSet presAssocID="{2049A341-2591-449C-8077-3B8D69A8CBC9}" presName="Name50" presStyleLbl="parChTrans1D3" presStyleIdx="71" presStyleCnt="73"/>
      <dgm:spPr/>
      <dgm:t>
        <a:bodyPr/>
        <a:lstStyle/>
        <a:p>
          <a:endParaRPr lang="en-US"/>
        </a:p>
      </dgm:t>
    </dgm:pt>
    <dgm:pt modelId="{3FB39841-178C-48A0-805E-26A5B3D104CA}" type="pres">
      <dgm:prSet presAssocID="{6E803E12-E633-4530-B245-9FF728E6781F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3B280DBA-2173-40F3-9389-46F139C89C95}" type="pres">
      <dgm:prSet presAssocID="{6E803E12-E633-4530-B245-9FF728E6781F}" presName="rootComposite" presStyleCnt="0"/>
      <dgm:spPr/>
      <dgm:t>
        <a:bodyPr/>
        <a:lstStyle/>
        <a:p>
          <a:endParaRPr lang="en-US"/>
        </a:p>
      </dgm:t>
    </dgm:pt>
    <dgm:pt modelId="{D290BD20-1B86-4313-A1AE-87411F911E47}" type="pres">
      <dgm:prSet presAssocID="{6E803E12-E633-4530-B245-9FF728E6781F}" presName="rootText" presStyleLbl="node3" presStyleIdx="71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767D532-16DA-4D1C-B64A-3FC5A00DC401}" type="pres">
      <dgm:prSet presAssocID="{6E803E12-E633-4530-B245-9FF728E6781F}" presName="rootConnector" presStyleLbl="node3" presStyleIdx="71" presStyleCnt="73"/>
      <dgm:spPr/>
      <dgm:t>
        <a:bodyPr/>
        <a:lstStyle/>
        <a:p>
          <a:endParaRPr lang="en-US"/>
        </a:p>
      </dgm:t>
    </dgm:pt>
    <dgm:pt modelId="{18059CF8-2E1A-4C3E-9789-EEC7291D74A7}" type="pres">
      <dgm:prSet presAssocID="{6E803E12-E633-4530-B245-9FF728E6781F}" presName="hierChild4" presStyleCnt="0"/>
      <dgm:spPr/>
      <dgm:t>
        <a:bodyPr/>
        <a:lstStyle/>
        <a:p>
          <a:endParaRPr lang="en-US"/>
        </a:p>
      </dgm:t>
    </dgm:pt>
    <dgm:pt modelId="{3F121C29-37FB-45CF-BB1C-2117FB2FC47B}" type="pres">
      <dgm:prSet presAssocID="{6E803E12-E633-4530-B245-9FF728E6781F}" presName="hierChild5" presStyleCnt="0"/>
      <dgm:spPr/>
      <dgm:t>
        <a:bodyPr/>
        <a:lstStyle/>
        <a:p>
          <a:endParaRPr lang="en-US"/>
        </a:p>
      </dgm:t>
    </dgm:pt>
    <dgm:pt modelId="{259427B3-0297-44B2-91C0-9D16D41627E7}" type="pres">
      <dgm:prSet presAssocID="{5724F92B-2A48-4522-93D4-2510E6DBD448}" presName="Name50" presStyleLbl="parChTrans1D3" presStyleIdx="72" presStyleCnt="73"/>
      <dgm:spPr/>
      <dgm:t>
        <a:bodyPr/>
        <a:lstStyle/>
        <a:p>
          <a:endParaRPr lang="en-US"/>
        </a:p>
      </dgm:t>
    </dgm:pt>
    <dgm:pt modelId="{FA8E33BC-C2AE-4628-9FF3-89CF98090E0B}" type="pres">
      <dgm:prSet presAssocID="{50441A1D-3A05-4EC6-8AD4-4B4BB6AA80B9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D7631B5E-7BFE-46C5-9826-959BB620E1AB}" type="pres">
      <dgm:prSet presAssocID="{50441A1D-3A05-4EC6-8AD4-4B4BB6AA80B9}" presName="rootComposite" presStyleCnt="0"/>
      <dgm:spPr/>
      <dgm:t>
        <a:bodyPr/>
        <a:lstStyle/>
        <a:p>
          <a:endParaRPr lang="en-US"/>
        </a:p>
      </dgm:t>
    </dgm:pt>
    <dgm:pt modelId="{17CA58C8-C877-45EA-9470-19214029FD74}" type="pres">
      <dgm:prSet presAssocID="{50441A1D-3A05-4EC6-8AD4-4B4BB6AA80B9}" presName="rootText" presStyleLbl="node3" presStyleIdx="72" presStyleCnt="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2BD4ADE-AC39-49FA-BE0C-F5A1B307B082}" type="pres">
      <dgm:prSet presAssocID="{50441A1D-3A05-4EC6-8AD4-4B4BB6AA80B9}" presName="rootConnector" presStyleLbl="node3" presStyleIdx="72" presStyleCnt="73"/>
      <dgm:spPr/>
      <dgm:t>
        <a:bodyPr/>
        <a:lstStyle/>
        <a:p>
          <a:endParaRPr lang="en-US"/>
        </a:p>
      </dgm:t>
    </dgm:pt>
    <dgm:pt modelId="{F5FD109E-743B-43BE-9469-551C7E54AFE3}" type="pres">
      <dgm:prSet presAssocID="{50441A1D-3A05-4EC6-8AD4-4B4BB6AA80B9}" presName="hierChild4" presStyleCnt="0"/>
      <dgm:spPr/>
      <dgm:t>
        <a:bodyPr/>
        <a:lstStyle/>
        <a:p>
          <a:endParaRPr lang="en-US"/>
        </a:p>
      </dgm:t>
    </dgm:pt>
    <dgm:pt modelId="{F3D8CA80-7C50-42D4-B455-BF0362FA763A}" type="pres">
      <dgm:prSet presAssocID="{50441A1D-3A05-4EC6-8AD4-4B4BB6AA80B9}" presName="hierChild5" presStyleCnt="0"/>
      <dgm:spPr/>
      <dgm:t>
        <a:bodyPr/>
        <a:lstStyle/>
        <a:p>
          <a:endParaRPr lang="en-US"/>
        </a:p>
      </dgm:t>
    </dgm:pt>
    <dgm:pt modelId="{A0012517-7F61-42A5-8256-A61CE1A2D4E0}" type="pres">
      <dgm:prSet presAssocID="{A09A75D1-9AA8-48A0-B8D7-886EA0B9A8EB}" presName="hierChild5" presStyleCnt="0"/>
      <dgm:spPr/>
      <dgm:t>
        <a:bodyPr/>
        <a:lstStyle/>
        <a:p>
          <a:endParaRPr lang="en-US"/>
        </a:p>
      </dgm:t>
    </dgm:pt>
    <dgm:pt modelId="{997644D8-6333-4003-98FA-1D60CA34E956}" type="pres">
      <dgm:prSet presAssocID="{1FC4734C-A7D5-449C-8A95-E909B992E60D}" presName="hierChild3" presStyleCnt="0"/>
      <dgm:spPr/>
      <dgm:t>
        <a:bodyPr/>
        <a:lstStyle/>
        <a:p>
          <a:endParaRPr lang="en-US"/>
        </a:p>
      </dgm:t>
    </dgm:pt>
    <dgm:pt modelId="{766C31BF-ADFD-4C35-BB49-FC4CF293584D}" type="pres">
      <dgm:prSet presAssocID="{42BC0A84-D8F9-43E5-B4D3-A1A5D4DE2830}" presName="Name111" presStyleLbl="parChTrans1D2" presStyleIdx="9" presStyleCnt="10"/>
      <dgm:spPr/>
      <dgm:t>
        <a:bodyPr/>
        <a:lstStyle/>
        <a:p>
          <a:endParaRPr lang="en-US"/>
        </a:p>
      </dgm:t>
    </dgm:pt>
    <dgm:pt modelId="{EB60CFDC-9398-4AC6-AD47-FA8E650905DE}" type="pres">
      <dgm:prSet presAssocID="{7781A81C-BEEC-444F-9669-2FDFAA1CD712}" presName="hierRoot3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9DCBE8F2-ECD9-4117-A513-52AAC296251C}" type="pres">
      <dgm:prSet presAssocID="{7781A81C-BEEC-444F-9669-2FDFAA1CD712}" presName="rootComposite3" presStyleCnt="0"/>
      <dgm:spPr/>
      <dgm:t>
        <a:bodyPr/>
        <a:lstStyle/>
        <a:p>
          <a:endParaRPr lang="en-US"/>
        </a:p>
      </dgm:t>
    </dgm:pt>
    <dgm:pt modelId="{8109B0B4-39D5-44EF-8009-E8D4129BC0A7}" type="pres">
      <dgm:prSet presAssocID="{7781A81C-BEEC-444F-9669-2FDFAA1CD712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64550F8-9AE9-427B-8502-5D935B7D9247}" type="pres">
      <dgm:prSet presAssocID="{7781A81C-BEEC-444F-9669-2FDFAA1CD712}" presName="rootConnector3" presStyleLbl="asst1" presStyleIdx="0" presStyleCnt="1"/>
      <dgm:spPr/>
      <dgm:t>
        <a:bodyPr/>
        <a:lstStyle/>
        <a:p>
          <a:endParaRPr lang="en-US"/>
        </a:p>
      </dgm:t>
    </dgm:pt>
    <dgm:pt modelId="{2A1728DD-EEEC-4180-BF92-1188859B6667}" type="pres">
      <dgm:prSet presAssocID="{7781A81C-BEEC-444F-9669-2FDFAA1CD712}" presName="hierChild6" presStyleCnt="0"/>
      <dgm:spPr/>
      <dgm:t>
        <a:bodyPr/>
        <a:lstStyle/>
        <a:p>
          <a:endParaRPr lang="en-US"/>
        </a:p>
      </dgm:t>
    </dgm:pt>
    <dgm:pt modelId="{FDA8C7F3-B61B-480E-A122-66014A6775CE}" type="pres">
      <dgm:prSet presAssocID="{7781A81C-BEEC-444F-9669-2FDFAA1CD712}" presName="hierChild7" presStyleCnt="0"/>
      <dgm:spPr/>
      <dgm:t>
        <a:bodyPr/>
        <a:lstStyle/>
        <a:p>
          <a:endParaRPr lang="en-US"/>
        </a:p>
      </dgm:t>
    </dgm:pt>
  </dgm:ptLst>
  <dgm:cxnLst>
    <dgm:cxn modelId="{6FF6742B-6098-4D10-8487-6D2BB9499A96}" type="presOf" srcId="{072BDBE3-2618-435D-8570-8826855FB3FF}" destId="{9ABF064D-C719-469E-B01B-86C4ECCD36E8}" srcOrd="1" destOrd="0" presId="urn:microsoft.com/office/officeart/2005/8/layout/orgChart1"/>
    <dgm:cxn modelId="{4B0513E8-59B4-4B8D-A1B5-469117869050}" type="presOf" srcId="{18D29A27-D39B-426E-9911-204461D1D721}" destId="{5ADF23AC-50A2-4227-932A-23F6E08F751A}" srcOrd="1" destOrd="0" presId="urn:microsoft.com/office/officeart/2005/8/layout/orgChart1"/>
    <dgm:cxn modelId="{C571585A-26DC-416B-9A42-F5A1FE007252}" srcId="{A09A75D1-9AA8-48A0-B8D7-886EA0B9A8EB}" destId="{6E803E12-E633-4530-B245-9FF728E6781F}" srcOrd="7" destOrd="0" parTransId="{2049A341-2591-449C-8077-3B8D69A8CBC9}" sibTransId="{C417162F-0A1F-4CCB-BD62-C63CB9F17A83}"/>
    <dgm:cxn modelId="{BE9DDB77-7C32-40B3-B796-E315220244ED}" type="presOf" srcId="{F57B423A-3390-44F4-A9E4-A3B3973491B3}" destId="{17830F53-E482-40C4-994F-4E703EC36CBC}" srcOrd="0" destOrd="0" presId="urn:microsoft.com/office/officeart/2005/8/layout/orgChart1"/>
    <dgm:cxn modelId="{A5F7466A-DADD-448A-8887-7462B535E50F}" type="presOf" srcId="{36864036-02BE-4C4E-9234-C64A91E377CA}" destId="{721AEA76-0D1D-4398-9655-DCD361811B60}" srcOrd="0" destOrd="0" presId="urn:microsoft.com/office/officeart/2005/8/layout/orgChart1"/>
    <dgm:cxn modelId="{6DD258BD-7A29-4760-B633-B5D6CF3F246D}" type="presOf" srcId="{9EF71733-EA78-491B-A0B4-27943E0FC23D}" destId="{0E622F73-A921-459B-8848-04DEE68F391C}" srcOrd="1" destOrd="0" presId="urn:microsoft.com/office/officeart/2005/8/layout/orgChart1"/>
    <dgm:cxn modelId="{ACB8A619-7CD8-452E-82A5-901CF862F3CD}" type="presOf" srcId="{7220D318-B391-4BCD-9F1A-30CF687C5362}" destId="{99BD46D2-8FA5-4A06-AF36-C121D537C7DA}" srcOrd="1" destOrd="0" presId="urn:microsoft.com/office/officeart/2005/8/layout/orgChart1"/>
    <dgm:cxn modelId="{27DCD97E-8CB0-457C-812C-49B3F42D3F9C}" type="presOf" srcId="{510EF6C8-5715-4A78-9316-56C42F1505D4}" destId="{190EBE4A-8C61-4E5A-8892-B6F1050E7644}" srcOrd="1" destOrd="0" presId="urn:microsoft.com/office/officeart/2005/8/layout/orgChart1"/>
    <dgm:cxn modelId="{2EDB7050-3830-43AE-86C9-675703BEDACC}" type="presOf" srcId="{B7361940-CD2E-45D4-908C-7A60FA024003}" destId="{749ED684-5843-4A01-9847-92AEDF34F42D}" srcOrd="0" destOrd="0" presId="urn:microsoft.com/office/officeart/2005/8/layout/orgChart1"/>
    <dgm:cxn modelId="{DB1063C1-B5D2-431E-928C-FF1759F1BA75}" type="presOf" srcId="{B428666A-65B6-4A60-8F0D-26E2917484F2}" destId="{3A152220-485A-4083-84E5-56BBA71E020A}" srcOrd="0" destOrd="0" presId="urn:microsoft.com/office/officeart/2005/8/layout/orgChart1"/>
    <dgm:cxn modelId="{55427741-F03A-45E2-854E-8E39642A5622}" type="presOf" srcId="{1CE840C9-C330-4330-91EC-67603CBE1B52}" destId="{F8668F08-E93D-4877-86D7-387EB6BBB740}" srcOrd="1" destOrd="0" presId="urn:microsoft.com/office/officeart/2005/8/layout/orgChart1"/>
    <dgm:cxn modelId="{C440DB02-06ED-48E4-B593-9927C5CE706A}" srcId="{C44B98AF-8FE5-420E-991D-CF09981E4B5B}" destId="{D1EACA10-7A62-4435-9113-7BB8F324D225}" srcOrd="1" destOrd="0" parTransId="{F4A14412-B3CF-4A15-9927-45067F5AF908}" sibTransId="{836B8A1B-F353-495D-A975-68F766C96B13}"/>
    <dgm:cxn modelId="{0F0DFF1C-9B30-4879-A61F-543D40E6EFBF}" type="presOf" srcId="{9BE0C7C9-3454-4BB3-986F-4669B77F274D}" destId="{E7CC5D9B-BACF-463F-B68D-6D39827F925D}" srcOrd="0" destOrd="0" presId="urn:microsoft.com/office/officeart/2005/8/layout/orgChart1"/>
    <dgm:cxn modelId="{58E008AA-4A14-4AAB-B526-8072E15446DE}" type="presOf" srcId="{18E1AFA2-90CE-488B-B719-EC637D3200A3}" destId="{8C4567C0-CF41-490B-8842-6AA85BBD8A13}" srcOrd="1" destOrd="0" presId="urn:microsoft.com/office/officeart/2005/8/layout/orgChart1"/>
    <dgm:cxn modelId="{C18A932B-3FAB-449B-92BF-F8728D3E941B}" type="presOf" srcId="{6B2E2619-CADF-42B4-BDF3-BE94A1AF47F3}" destId="{7646E602-443B-4A40-8207-74C51C540D18}" srcOrd="0" destOrd="0" presId="urn:microsoft.com/office/officeart/2005/8/layout/orgChart1"/>
    <dgm:cxn modelId="{D79A50DA-86C6-4307-88A2-0D9E6180EB1F}" srcId="{3911585F-C4CA-449B-954E-0FE0A28F2BE1}" destId="{725EDACD-6E43-493F-BAC9-A05F36E2663B}" srcOrd="7" destOrd="0" parTransId="{0B6EAF33-1E74-4D91-84CF-2D6CAACEF37B}" sibTransId="{E2E490DF-6C7A-4BF9-A405-3E6598C28A0C}"/>
    <dgm:cxn modelId="{517CAC82-DA66-4018-A3A1-5F7766FFE775}" type="presOf" srcId="{9FCE0E7B-0739-4002-8A6A-6924EB2C56F3}" destId="{C453EE45-1AEF-4487-9F26-AD6AB160B893}" srcOrd="0" destOrd="0" presId="urn:microsoft.com/office/officeart/2005/8/layout/orgChart1"/>
    <dgm:cxn modelId="{655B2341-2663-4C60-AE55-ED77C08BBC4B}" type="presOf" srcId="{83D57B1F-F177-4EC4-B48D-EAFEAFEF96C7}" destId="{5CD3D2E8-4F99-4BEF-9C1E-888FBDDB5446}" srcOrd="0" destOrd="0" presId="urn:microsoft.com/office/officeart/2005/8/layout/orgChart1"/>
    <dgm:cxn modelId="{70ED6E3C-CDED-4C1B-94E3-E987393B0008}" type="presOf" srcId="{19018E9E-C881-4797-9917-D98A08D76D28}" destId="{62BC705A-18D8-475B-A4D6-4691F7CF741D}" srcOrd="1" destOrd="0" presId="urn:microsoft.com/office/officeart/2005/8/layout/orgChart1"/>
    <dgm:cxn modelId="{E19F72C7-C733-4322-B1ED-11DAE2E296E6}" type="presOf" srcId="{05F665B6-E626-4EDB-B6B6-D766E53B40F0}" destId="{97E27C66-AED9-4EF9-91EE-CA3435C4163E}" srcOrd="0" destOrd="0" presId="urn:microsoft.com/office/officeart/2005/8/layout/orgChart1"/>
    <dgm:cxn modelId="{C9C07AF9-F03A-4BCD-852C-370902E5D0FB}" type="presOf" srcId="{94730188-E0A5-423C-87B6-CBB5FD7011CE}" destId="{705AE265-44DD-4C12-B432-7ED9C7B8F58E}" srcOrd="0" destOrd="0" presId="urn:microsoft.com/office/officeart/2005/8/layout/orgChart1"/>
    <dgm:cxn modelId="{37505918-6BC0-4ADD-9C80-2F5BFC626BA0}" type="presOf" srcId="{2FFA6FEF-FE40-4905-B460-75F146AC46DE}" destId="{0C04588F-1840-43F3-B0E6-BCDD2C3D58C2}" srcOrd="0" destOrd="0" presId="urn:microsoft.com/office/officeart/2005/8/layout/orgChart1"/>
    <dgm:cxn modelId="{77960517-0797-4604-84E7-A489F8830F0B}" srcId="{E08A4CE6-89F0-4337-BC73-C00724567C9B}" destId="{D094386C-E3BA-4D8E-9630-2FC556FF4282}" srcOrd="2" destOrd="0" parTransId="{36864036-02BE-4C4E-9234-C64A91E377CA}" sibTransId="{242431E9-D5BE-4CB7-BE00-BD5D295B47E8}"/>
    <dgm:cxn modelId="{287BCA17-7A70-4D3F-80A3-E785877792BA}" srcId="{E08A4CE6-89F0-4337-BC73-C00724567C9B}" destId="{3F090520-D709-4DDD-9E35-5F7F5BE00BA8}" srcOrd="1" destOrd="0" parTransId="{8B8DD7FF-0BC7-4800-9BCD-430A7DF44C9C}" sibTransId="{D1ADDE9F-3806-404F-8926-6C9F3D0BDAF3}"/>
    <dgm:cxn modelId="{1FABEBCB-5444-4AD9-BD3F-D70A080CFC74}" type="presOf" srcId="{A45F6E31-30E3-4C7E-A6F1-4F208C8F6327}" destId="{000B3789-09C5-4B69-9049-64462DD404C9}" srcOrd="1" destOrd="0" presId="urn:microsoft.com/office/officeart/2005/8/layout/orgChart1"/>
    <dgm:cxn modelId="{2BB1F95B-A384-416E-9CAE-72C3ACFBFA7D}" srcId="{C44B98AF-8FE5-420E-991D-CF09981E4B5B}" destId="{94730188-E0A5-423C-87B6-CBB5FD7011CE}" srcOrd="4" destOrd="0" parTransId="{6F1096D4-7E34-4076-B0F2-A960CB24631E}" sibTransId="{24AB8F71-BD51-4AF3-B68E-8934BBC1892C}"/>
    <dgm:cxn modelId="{A0E39753-0E97-4783-8FA6-AA6B15E4F100}" type="presOf" srcId="{DD80C9E4-8A2C-4B91-B60E-BFE66664EE75}" destId="{04C18148-F709-43B6-8B7E-D857AD0B51FC}" srcOrd="1" destOrd="0" presId="urn:microsoft.com/office/officeart/2005/8/layout/orgChart1"/>
    <dgm:cxn modelId="{54DC3FE6-484D-4FA4-9383-47EA15468CAE}" type="presOf" srcId="{DD8740F1-C53E-4A4B-905A-FDB99C32B820}" destId="{941E42F6-0D47-46A2-B669-519200C15284}" srcOrd="1" destOrd="0" presId="urn:microsoft.com/office/officeart/2005/8/layout/orgChart1"/>
    <dgm:cxn modelId="{C22FBFDE-A8AF-44E1-B5E5-E1BBEE606975}" type="presOf" srcId="{C1A5643C-D03A-4253-B848-4D63C76EAF7D}" destId="{828B9659-0B62-4FCE-A72B-CF8038E261CD}" srcOrd="0" destOrd="0" presId="urn:microsoft.com/office/officeart/2005/8/layout/orgChart1"/>
    <dgm:cxn modelId="{1DA7E804-F31C-4016-BD75-6990456044EF}" type="presOf" srcId="{222E1E3F-4565-4690-AEE2-C7EC4F4BDAF0}" destId="{70DFFEA5-157D-497A-B9A2-DA1B206DAC51}" srcOrd="1" destOrd="0" presId="urn:microsoft.com/office/officeart/2005/8/layout/orgChart1"/>
    <dgm:cxn modelId="{1BEB6A5E-E61E-45B3-80C6-4DEAB425B552}" srcId="{A09A75D1-9AA8-48A0-B8D7-886EA0B9A8EB}" destId="{9EF71733-EA78-491B-A0B4-27943E0FC23D}" srcOrd="5" destOrd="0" parTransId="{873F46DD-5AD6-4081-BDC9-6F991904DEA3}" sibTransId="{9C49C0F7-285E-46D1-BA07-D9789CA0D202}"/>
    <dgm:cxn modelId="{727C613F-A170-4443-B0FB-03BA762A39EC}" srcId="{3911585F-C4CA-449B-954E-0FE0A28F2BE1}" destId="{DD8740F1-C53E-4A4B-905A-FDB99C32B820}" srcOrd="6" destOrd="0" parTransId="{52214D71-CB75-412E-995F-CDCB7FE3D111}" sibTransId="{A165890C-C0B6-4510-8810-7FDC4DD26913}"/>
    <dgm:cxn modelId="{2DE72778-B5E8-4F9A-A097-586D439F14E0}" type="presOf" srcId="{E500BD98-6CB4-4EC3-9289-5F868F2660D9}" destId="{3B1811B6-FF27-4C92-87A2-10D960CC92FA}" srcOrd="1" destOrd="0" presId="urn:microsoft.com/office/officeart/2005/8/layout/orgChart1"/>
    <dgm:cxn modelId="{72ABC9B3-93B8-48EE-B6D7-D4404B8EF418}" srcId="{E4FC8419-1EAE-4EB9-ABD8-2B2964403B07}" destId="{9EA541F2-28CF-4D18-82EE-AB17F9D8D57C}" srcOrd="17" destOrd="0" parTransId="{99B0F57A-762A-4B58-99E0-E3CFA892884C}" sibTransId="{CC11E03F-DB59-426B-8120-11A77E17F7E0}"/>
    <dgm:cxn modelId="{9092DDE6-052D-4C3F-AE41-FE6D79A8AA9B}" type="presOf" srcId="{3521D8B1-DD4F-487B-92AC-1BF24314C72D}" destId="{EAD77CBB-54C4-4104-97E2-54F40166CB21}" srcOrd="0" destOrd="0" presId="urn:microsoft.com/office/officeart/2005/8/layout/orgChart1"/>
    <dgm:cxn modelId="{F4A4C26A-3B47-44B3-A8B8-53DC0FE8D4B9}" type="presOf" srcId="{3F7BF7F3-FB6B-4359-A003-C8BD90FEF79C}" destId="{B5331FF4-5DA8-468D-A758-EE83F2571565}" srcOrd="1" destOrd="0" presId="urn:microsoft.com/office/officeart/2005/8/layout/orgChart1"/>
    <dgm:cxn modelId="{B201F296-7149-40F7-8A8A-21BA1A97BF7A}" type="presOf" srcId="{D2B8CD5D-1192-4CCB-9706-540CC9B09BFD}" destId="{A1EAEEF4-D854-4ED4-9651-6D395F01BC77}" srcOrd="0" destOrd="0" presId="urn:microsoft.com/office/officeart/2005/8/layout/orgChart1"/>
    <dgm:cxn modelId="{208621CE-6831-4174-9798-4B2CAE3E260D}" type="presOf" srcId="{CDBA2C80-BC1C-481D-95FB-3F88849218D3}" destId="{4034DF65-671D-4BF5-AB5F-7BD6BFF8AE01}" srcOrd="1" destOrd="0" presId="urn:microsoft.com/office/officeart/2005/8/layout/orgChart1"/>
    <dgm:cxn modelId="{66E3D236-B051-4D48-B722-4B6CBE636F7F}" type="presOf" srcId="{7A02E615-18D8-49B8-A4AF-BF8370DF252B}" destId="{F02C720F-69A6-41D2-81D7-3D735A44A5F5}" srcOrd="0" destOrd="0" presId="urn:microsoft.com/office/officeart/2005/8/layout/orgChart1"/>
    <dgm:cxn modelId="{EEA44C77-DC38-4126-82F8-EB32BEF98999}" srcId="{E4FC8419-1EAE-4EB9-ABD8-2B2964403B07}" destId="{86120380-BB1D-402D-99C6-321CB62323D2}" srcOrd="8" destOrd="0" parTransId="{307B1B76-441D-4E7A-B1DD-686A8ABC23A3}" sibTransId="{BC9E4B1C-CA3B-4A37-B331-2BA7E5FF7AEF}"/>
    <dgm:cxn modelId="{C0769224-36B3-4DBB-9773-2F7C785D639D}" srcId="{E4FC8419-1EAE-4EB9-ABD8-2B2964403B07}" destId="{622A3264-E6DF-45CB-95EA-7D484103E539}" srcOrd="12" destOrd="0" parTransId="{C5F64AE4-D971-41E4-9482-201D6EBA3713}" sibTransId="{F22D0357-E573-492A-85BC-D2012967480C}"/>
    <dgm:cxn modelId="{1F161821-CA61-402F-92A7-64EDA9B3C1A4}" type="presOf" srcId="{481F5DDA-C296-45BA-87B0-AFCE4BCFBE5B}" destId="{2C916072-EB2F-49F2-955A-51A7CC8F22D2}" srcOrd="0" destOrd="0" presId="urn:microsoft.com/office/officeart/2005/8/layout/orgChart1"/>
    <dgm:cxn modelId="{30C288D6-8996-4788-8217-FC5B4FF8668B}" srcId="{C44B98AF-8FE5-420E-991D-CF09981E4B5B}" destId="{3F7BF7F3-FB6B-4359-A003-C8BD90FEF79C}" srcOrd="3" destOrd="0" parTransId="{B80098E4-F375-408C-8426-03244F04D6B6}" sibTransId="{43415FF4-D3B3-4CF5-BEAA-822D8DE31B6C}"/>
    <dgm:cxn modelId="{AF7BBA5F-2EDB-4774-89FD-F0299974501F}" type="presOf" srcId="{47FBCDB6-2EE2-48E8-8F54-2A14D1F46958}" destId="{32A90831-12AC-4BBF-A5D2-6724FC72F9D1}" srcOrd="0" destOrd="0" presId="urn:microsoft.com/office/officeart/2005/8/layout/orgChart1"/>
    <dgm:cxn modelId="{D2948842-891E-4E68-9265-B40705396DE3}" type="presOf" srcId="{9EA541F2-28CF-4D18-82EE-AB17F9D8D57C}" destId="{5C23346D-B121-4658-883F-BF1FF51037E1}" srcOrd="0" destOrd="0" presId="urn:microsoft.com/office/officeart/2005/8/layout/orgChart1"/>
    <dgm:cxn modelId="{EB48FFE3-B3DF-4F29-8F13-D6308C422AA2}" type="presOf" srcId="{B428666A-65B6-4A60-8F0D-26E2917484F2}" destId="{023CE5D7-78EE-498A-B212-80CE8195E293}" srcOrd="1" destOrd="0" presId="urn:microsoft.com/office/officeart/2005/8/layout/orgChart1"/>
    <dgm:cxn modelId="{10CB6001-8492-4E5B-AD2D-EE8F200A6E7A}" type="presOf" srcId="{1BB18BBE-F9B3-4F14-BC87-0136C0F23077}" destId="{59AF191E-D948-4833-94DD-5A3D3EBDAB12}" srcOrd="1" destOrd="0" presId="urn:microsoft.com/office/officeart/2005/8/layout/orgChart1"/>
    <dgm:cxn modelId="{7365E010-D05A-4431-9C44-6608A22A6BD8}" type="presOf" srcId="{9EA541F2-28CF-4D18-82EE-AB17F9D8D57C}" destId="{A948DA1A-194B-44C2-9871-7305656E35BD}" srcOrd="1" destOrd="0" presId="urn:microsoft.com/office/officeart/2005/8/layout/orgChart1"/>
    <dgm:cxn modelId="{78707EE4-1D7E-424A-B1BC-B40134BD148F}" srcId="{C44B98AF-8FE5-420E-991D-CF09981E4B5B}" destId="{17AC3F8A-9A48-4859-820E-6D0156D03B9B}" srcOrd="8" destOrd="0" parTransId="{9B380E55-9663-4382-B079-DC63FCB01F67}" sibTransId="{5F16546D-9255-442D-89F7-CA2364FA6DE2}"/>
    <dgm:cxn modelId="{B70F7DD5-C5DE-42B6-953F-A16649F005C5}" type="presOf" srcId="{FD741A96-9753-47B1-B213-30DE38A7ADBA}" destId="{28D66596-4CA7-4960-A4A0-74861A00D2DE}" srcOrd="0" destOrd="0" presId="urn:microsoft.com/office/officeart/2005/8/layout/orgChart1"/>
    <dgm:cxn modelId="{E88BD0BB-3405-4ED7-85A9-D8BAE3965834}" type="presOf" srcId="{AAFA3104-D9D8-4898-B4AB-992F56759794}" destId="{F5FDBBBC-4A6C-48FC-A2E9-0CB8E4818CBA}" srcOrd="1" destOrd="0" presId="urn:microsoft.com/office/officeart/2005/8/layout/orgChart1"/>
    <dgm:cxn modelId="{0D9F1469-0310-4B2A-B6D7-F2782729296E}" type="presOf" srcId="{6A254B30-5693-4D21-BEEF-8A50E865ED05}" destId="{191C39BB-30A8-4F7C-9172-F259F67B3B2F}" srcOrd="0" destOrd="0" presId="urn:microsoft.com/office/officeart/2005/8/layout/orgChart1"/>
    <dgm:cxn modelId="{6121B205-3ED1-4281-B928-91B845EFF0F7}" type="presOf" srcId="{C1A5643C-D03A-4253-B848-4D63C76EAF7D}" destId="{1921FA9A-6E16-4BD5-BE43-E6BD037CC333}" srcOrd="1" destOrd="0" presId="urn:microsoft.com/office/officeart/2005/8/layout/orgChart1"/>
    <dgm:cxn modelId="{0316D34A-CE50-4D91-A389-990E32D4130B}" type="presOf" srcId="{9CE6D492-59AA-45FC-A4F8-54BB7AC793D3}" destId="{83300244-8F83-4C29-99D1-DB9ADDADF194}" srcOrd="1" destOrd="0" presId="urn:microsoft.com/office/officeart/2005/8/layout/orgChart1"/>
    <dgm:cxn modelId="{CB757A62-1514-471C-971F-D933F4EA1B05}" srcId="{60B72176-3F90-42AE-861E-F5A16150E2A2}" destId="{05EB859E-A7DD-41D9-B787-70547BE30231}" srcOrd="5" destOrd="0" parTransId="{E0C2246E-BA9B-4517-807B-3165D89E13C8}" sibTransId="{7515AD7D-A38A-4E61-A35C-625AC5A5C5F8}"/>
    <dgm:cxn modelId="{5FC8B767-0FAF-4359-8F72-6BB837131BEA}" srcId="{E4FC8419-1EAE-4EB9-ABD8-2B2964403B07}" destId="{9C1E46E1-C2C4-42FC-A92F-461E655FBE8B}" srcOrd="0" destOrd="0" parTransId="{5698E1D9-EED3-4586-9230-8AAA5F2F2010}" sibTransId="{9F891995-9DBC-4775-97BF-97A58CDCF3FA}"/>
    <dgm:cxn modelId="{62F3394D-D62E-414C-886E-76E1AC0BBC47}" type="presOf" srcId="{2480335C-4673-4667-A08A-4EF4080D30C3}" destId="{10CE2C86-7BDE-42BA-8B25-B996A5AA864A}" srcOrd="0" destOrd="0" presId="urn:microsoft.com/office/officeart/2005/8/layout/orgChart1"/>
    <dgm:cxn modelId="{ED45DCD1-6988-4719-AEC0-81BE19A1BE99}" type="presOf" srcId="{EB1DB8B9-FF1D-467D-9DB0-8D450BD5992A}" destId="{251D60C5-BF2D-463D-BC6A-009A14CB4B7B}" srcOrd="0" destOrd="0" presId="urn:microsoft.com/office/officeart/2005/8/layout/orgChart1"/>
    <dgm:cxn modelId="{8D0F0475-EBC3-4A0C-8174-C8AC7D092672}" type="presOf" srcId="{BA6F88C5-8098-4605-965C-6521473E60DA}" destId="{1A6D966C-C855-47CC-B491-A4F07E9C87EE}" srcOrd="1" destOrd="0" presId="urn:microsoft.com/office/officeart/2005/8/layout/orgChart1"/>
    <dgm:cxn modelId="{C1D1071B-0A44-496C-B8B8-99585072DA1D}" srcId="{13AF6FFC-9E7D-49D6-A526-8FD6AD0FD73B}" destId="{D554509D-8F1C-4B07-BE1B-B1035A7837BF}" srcOrd="1" destOrd="0" parTransId="{481F5DDA-C296-45BA-87B0-AFCE4BCFBE5B}" sibTransId="{03146A6B-FB8A-40E2-BD31-677FFCE4E57F}"/>
    <dgm:cxn modelId="{DC628B80-0DDC-4498-9B9F-420B5B7B27C4}" type="presOf" srcId="{E4FC8419-1EAE-4EB9-ABD8-2B2964403B07}" destId="{899FF043-C56B-4704-A232-BF392233182F}" srcOrd="1" destOrd="0" presId="urn:microsoft.com/office/officeart/2005/8/layout/orgChart1"/>
    <dgm:cxn modelId="{824A7713-CF63-4188-BF94-7E14204EEFE4}" type="presOf" srcId="{2EBA1D46-AA37-40E1-9192-7FB4E7A1187C}" destId="{AB51F2FB-5526-4F20-BA1B-C45248162A2C}" srcOrd="0" destOrd="0" presId="urn:microsoft.com/office/officeart/2005/8/layout/orgChart1"/>
    <dgm:cxn modelId="{B13D75A3-3186-48EB-928F-419E4A16500E}" type="presOf" srcId="{6A254B30-5693-4D21-BEEF-8A50E865ED05}" destId="{13796FE8-871F-4285-A109-261C32776109}" srcOrd="1" destOrd="0" presId="urn:microsoft.com/office/officeart/2005/8/layout/orgChart1"/>
    <dgm:cxn modelId="{C545841F-F980-4D44-A106-23967EE599E9}" srcId="{1FC4734C-A7D5-449C-8A95-E909B992E60D}" destId="{3911585F-C4CA-449B-954E-0FE0A28F2BE1}" srcOrd="2" destOrd="0" parTransId="{84A2C00F-391D-49DE-99B6-B77B8408FCEF}" sibTransId="{6F25E0F1-A80E-45AC-829B-E41A4ACDE504}"/>
    <dgm:cxn modelId="{5530C60E-FB88-4FDC-A5B8-76F4AC2BEACC}" srcId="{2638FCE4-6313-4704-AC00-42D40953EF14}" destId="{2EBA1D46-AA37-40E1-9192-7FB4E7A1187C}" srcOrd="2" destOrd="0" parTransId="{2B4D9E59-0C3E-4D7D-9FA6-5CA047FA306C}" sibTransId="{3E1D11F4-B2A0-4256-A932-DD2A9B6C85FE}"/>
    <dgm:cxn modelId="{BBE37182-8CCF-4119-95FE-66425AD7927B}" type="presOf" srcId="{5C386545-DB2C-40B9-85F0-F43DA3D8978E}" destId="{FB240A8B-6103-4E05-A0A3-AEF991D06391}" srcOrd="0" destOrd="0" presId="urn:microsoft.com/office/officeart/2005/8/layout/orgChart1"/>
    <dgm:cxn modelId="{86A43030-5725-4FD0-A082-1040BBFFBF62}" srcId="{E4FC8419-1EAE-4EB9-ABD8-2B2964403B07}" destId="{13A40321-E6AB-4A5B-B1B1-DA6F745187E8}" srcOrd="11" destOrd="0" parTransId="{D532DEA2-961B-4B37-9E39-B80561484442}" sibTransId="{FFE199E6-D69E-4677-9D22-80B0840E82AA}"/>
    <dgm:cxn modelId="{8E0E3803-F5AF-4736-8EB6-D2B845F96017}" type="presOf" srcId="{105AFCEB-C7FD-46BA-8A03-A7678E8B1A98}" destId="{E904857B-50BD-47F2-A7EC-A27839111103}" srcOrd="1" destOrd="0" presId="urn:microsoft.com/office/officeart/2005/8/layout/orgChart1"/>
    <dgm:cxn modelId="{9014DC8A-C8E5-4949-83E0-A7BE35956BD8}" type="presOf" srcId="{3F090520-D709-4DDD-9E35-5F7F5BE00BA8}" destId="{92B2DDFD-DE5A-4DE6-8767-C9EE1AAD6F8F}" srcOrd="0" destOrd="0" presId="urn:microsoft.com/office/officeart/2005/8/layout/orgChart1"/>
    <dgm:cxn modelId="{724F1A83-31DA-442F-B79D-F7C6DD4F23CF}" srcId="{E4FC8419-1EAE-4EB9-ABD8-2B2964403B07}" destId="{105AFCEB-C7FD-46BA-8A03-A7678E8B1A98}" srcOrd="9" destOrd="0" parTransId="{8C497E67-6B04-45A6-8EBA-59AA2B0A5B75}" sibTransId="{54D9489E-4773-4F37-A941-8FB2FCA8DCD6}"/>
    <dgm:cxn modelId="{94A3673D-ED9D-4E9C-AC4C-9C292BB6CB98}" srcId="{C44B98AF-8FE5-420E-991D-CF09981E4B5B}" destId="{88893EE7-156D-4F74-B917-0E0E75F43F5D}" srcOrd="10" destOrd="0" parTransId="{3521D8B1-DD4F-487B-92AC-1BF24314C72D}" sibTransId="{1610B613-912E-4392-9809-8D4E24CF0A18}"/>
    <dgm:cxn modelId="{F9872C20-FFAF-409F-8458-694E97210556}" type="presOf" srcId="{1B9E310D-5CCD-44EE-AB58-3817E7D81CA7}" destId="{10F7276B-AB7F-4790-85CC-85D18BA9BD28}" srcOrd="0" destOrd="0" presId="urn:microsoft.com/office/officeart/2005/8/layout/orgChart1"/>
    <dgm:cxn modelId="{6E6623E2-12C7-4D00-83E1-343D0FCBAC73}" type="presOf" srcId="{33E86D45-E074-4A17-B5CE-C42AE75C4462}" destId="{3A0548EC-5AFD-43B3-A796-33966637F395}" srcOrd="0" destOrd="0" presId="urn:microsoft.com/office/officeart/2005/8/layout/orgChart1"/>
    <dgm:cxn modelId="{0CA9FC8A-E08A-4503-BD2E-92B22BE5632D}" type="presOf" srcId="{2B4D9E59-0C3E-4D7D-9FA6-5CA047FA306C}" destId="{B13A0467-28EE-49D0-9B20-2F219D1F6C01}" srcOrd="0" destOrd="0" presId="urn:microsoft.com/office/officeart/2005/8/layout/orgChart1"/>
    <dgm:cxn modelId="{029320F7-D676-46CC-A601-1879AA6328DF}" type="presOf" srcId="{5DCE0BF6-08CC-4F3E-8E13-5180C9FD1A87}" destId="{B20468D5-8659-4AB1-97FA-D2F10828C311}" srcOrd="0" destOrd="0" presId="urn:microsoft.com/office/officeart/2005/8/layout/orgChart1"/>
    <dgm:cxn modelId="{481E31F2-B509-47A1-8BBA-302AAD615388}" type="presOf" srcId="{94730188-E0A5-423C-87B6-CBB5FD7011CE}" destId="{378ECD8A-A17D-4589-9A05-1C1443CF9DD2}" srcOrd="1" destOrd="0" presId="urn:microsoft.com/office/officeart/2005/8/layout/orgChart1"/>
    <dgm:cxn modelId="{E41D2650-785E-4D16-B751-B58A2C8DE427}" type="presOf" srcId="{5062D581-3D08-4623-A015-3477ACB806E0}" destId="{9F456073-E7D1-4C77-BCBB-0B6C3B006716}" srcOrd="1" destOrd="0" presId="urn:microsoft.com/office/officeart/2005/8/layout/orgChart1"/>
    <dgm:cxn modelId="{0DD9E6D2-8EDC-49DD-A45A-B60545F08C66}" srcId="{1FC4734C-A7D5-449C-8A95-E909B992E60D}" destId="{A09A75D1-9AA8-48A0-B8D7-886EA0B9A8EB}" srcOrd="8" destOrd="0" parTransId="{9CD38022-D1A2-4571-BDE6-485EC02BA9E4}" sibTransId="{FE20E8A4-1F33-4724-A8A0-3866B0557F02}"/>
    <dgm:cxn modelId="{508EEFCF-B0AC-494F-B0DB-97CBA5D68347}" type="presOf" srcId="{072BDBE3-2618-435D-8570-8826855FB3FF}" destId="{1E4C556E-894E-4265-854D-29F89AFD54A3}" srcOrd="0" destOrd="0" presId="urn:microsoft.com/office/officeart/2005/8/layout/orgChart1"/>
    <dgm:cxn modelId="{7A49FC79-19B6-4C62-8ADF-30ABC54B3B6C}" type="presOf" srcId="{41DA4079-D044-4510-94E0-BC3944BF6F37}" destId="{1CCD71B3-6B54-4AD8-9301-344A4619BAC5}" srcOrd="0" destOrd="0" presId="urn:microsoft.com/office/officeart/2005/8/layout/orgChart1"/>
    <dgm:cxn modelId="{C0455470-F10D-4C8A-B057-EAC0EC5F8CE4}" type="presOf" srcId="{872AFEA5-8465-482A-B47F-BAFAC230BF17}" destId="{A8FE8DE6-E0DD-4768-A3FD-D74C4ED22BAE}" srcOrd="0" destOrd="0" presId="urn:microsoft.com/office/officeart/2005/8/layout/orgChart1"/>
    <dgm:cxn modelId="{BAF8A89B-E5E1-47FF-965C-27F243FB0A1D}" type="presOf" srcId="{205BA057-DF46-47CB-AF5F-CF09A5716C3B}" destId="{4A75AC50-2A06-47BF-BECC-56D610FDB612}" srcOrd="1" destOrd="0" presId="urn:microsoft.com/office/officeart/2005/8/layout/orgChart1"/>
    <dgm:cxn modelId="{F96A04E0-4A3F-4240-AC1F-D0A0EEE01882}" type="presOf" srcId="{B1E0D809-A35B-483C-AB06-6999241169FC}" destId="{0F2A3502-8F3A-40B8-9E1E-0A2C61590BF0}" srcOrd="0" destOrd="0" presId="urn:microsoft.com/office/officeart/2005/8/layout/orgChart1"/>
    <dgm:cxn modelId="{22269F21-D625-4591-87AB-C10EA6C61788}" type="presOf" srcId="{A79DA4F4-F0C1-4EC3-B98A-246F2C9B95B0}" destId="{1D02E1F8-80A8-4F63-A061-7798CE1F0621}" srcOrd="0" destOrd="0" presId="urn:microsoft.com/office/officeart/2005/8/layout/orgChart1"/>
    <dgm:cxn modelId="{B7C5CD3D-8BF6-4DDC-86BA-A84E812A980F}" srcId="{A09A75D1-9AA8-48A0-B8D7-886EA0B9A8EB}" destId="{072BDBE3-2618-435D-8570-8826855FB3FF}" srcOrd="1" destOrd="0" parTransId="{CC391E53-5BAC-4316-8AB9-D121C4384FDC}" sibTransId="{6D02EDE7-CA14-4DF0-959A-BA650724C127}"/>
    <dgm:cxn modelId="{EE360383-AE7D-46D7-A4CB-3C91FD6C89FF}" type="presOf" srcId="{BA6F88C5-8098-4605-965C-6521473E60DA}" destId="{A7F7E866-0E91-491E-8086-0B0D05DB8E18}" srcOrd="0" destOrd="0" presId="urn:microsoft.com/office/officeart/2005/8/layout/orgChart1"/>
    <dgm:cxn modelId="{A618FD06-65D0-4FA5-B73B-C443D96BD5F5}" type="presOf" srcId="{08C0CA74-8BCD-4783-B7E6-EA5E7B64FAA8}" destId="{217FD0D0-635B-4993-BCBE-9051255C4E17}" srcOrd="0" destOrd="0" presId="urn:microsoft.com/office/officeart/2005/8/layout/orgChart1"/>
    <dgm:cxn modelId="{D02059D4-FF29-4715-8938-57BA24D66ACF}" type="presOf" srcId="{ADEF7119-E08A-417C-A39C-630B7AAD2F56}" destId="{9E4DF54B-8219-4116-AB0B-1932F17D95A1}" srcOrd="0" destOrd="0" presId="urn:microsoft.com/office/officeart/2005/8/layout/orgChart1"/>
    <dgm:cxn modelId="{BD633BAA-B498-4738-ADCB-4E6B53FF860C}" srcId="{C44B98AF-8FE5-420E-991D-CF09981E4B5B}" destId="{691ED2F2-5C4B-4B37-93EB-899FE43DBF26}" srcOrd="7" destOrd="0" parTransId="{60A2765A-86E2-41BF-8BC0-A325924B1412}" sibTransId="{787816B7-AFA6-4BAC-AA66-2BF616ACEBB6}"/>
    <dgm:cxn modelId="{8695A6B2-A8B8-4B97-BF04-A84262404E94}" srcId="{3911585F-C4CA-449B-954E-0FE0A28F2BE1}" destId="{5D8B420E-28C8-43DA-8537-7812D42198F6}" srcOrd="1" destOrd="0" parTransId="{2034CE96-E60E-42B2-8A4C-FE906176E15B}" sibTransId="{A7CED970-19A4-467E-912B-73FD46E9A661}"/>
    <dgm:cxn modelId="{96E45EB3-9720-4C77-8DD4-484BC8DEBCF1}" type="presOf" srcId="{05EB859E-A7DD-41D9-B787-70547BE30231}" destId="{1048A902-35B6-4E3B-85DC-0895A794F886}" srcOrd="1" destOrd="0" presId="urn:microsoft.com/office/officeart/2005/8/layout/orgChart1"/>
    <dgm:cxn modelId="{0FFA1B65-ACDF-46EA-AA16-D3B5E10E88E8}" type="presOf" srcId="{510EF6C8-5715-4A78-9316-56C42F1505D4}" destId="{C025D0F5-D9A3-4C41-A6E3-A02CF6D6C5C5}" srcOrd="0" destOrd="0" presId="urn:microsoft.com/office/officeart/2005/8/layout/orgChart1"/>
    <dgm:cxn modelId="{44D8AA33-8D0C-4B79-8270-443D57C2F128}" srcId="{1FC4734C-A7D5-449C-8A95-E909B992E60D}" destId="{2638FCE4-6313-4704-AC00-42D40953EF14}" srcOrd="4" destOrd="0" parTransId="{5DCE0BF6-08CC-4F3E-8E13-5180C9FD1A87}" sibTransId="{AB85000D-1EC6-47E2-B7E3-B3FF60EC538A}"/>
    <dgm:cxn modelId="{B6D94E6F-7E3B-46B3-B883-C4AF7D23A1C9}" type="presOf" srcId="{D86ABFF1-C620-4DC5-A377-D5B42D16B766}" destId="{1D0A3347-8BDC-4A13-9499-8F368B2E9537}" srcOrd="1" destOrd="0" presId="urn:microsoft.com/office/officeart/2005/8/layout/orgChart1"/>
    <dgm:cxn modelId="{A17890F4-7402-4DA0-BD9C-5E4CF60DCB61}" type="presOf" srcId="{2E20C41B-18E1-41BC-BA07-9CF154311046}" destId="{AADC9EBA-5AAC-4D23-A828-458745E7AAE1}" srcOrd="1" destOrd="0" presId="urn:microsoft.com/office/officeart/2005/8/layout/orgChart1"/>
    <dgm:cxn modelId="{B9F0F80F-9C1A-436B-995A-1448282D15D2}" srcId="{60B72176-3F90-42AE-861E-F5A16150E2A2}" destId="{510EF6C8-5715-4A78-9316-56C42F1505D4}" srcOrd="0" destOrd="0" parTransId="{8E46B777-F2F0-4541-9762-8C0AB461660D}" sibTransId="{641B33D9-EC20-4AFE-9F12-291ECE946A29}"/>
    <dgm:cxn modelId="{B4BEFEB0-6B07-480C-953B-412705C32F62}" type="presOf" srcId="{6F5CA775-F220-4EA4-A844-BECDBE203ECE}" destId="{D15970E4-F2A8-4BC7-BFB7-789AFBEC12C6}" srcOrd="0" destOrd="0" presId="urn:microsoft.com/office/officeart/2005/8/layout/orgChart1"/>
    <dgm:cxn modelId="{67798AD5-77E6-4F7C-8946-168796AD4FAD}" type="presOf" srcId="{3F090520-D709-4DDD-9E35-5F7F5BE00BA8}" destId="{18F8F264-3CC5-4227-9E6B-0A8354BBC5B5}" srcOrd="1" destOrd="0" presId="urn:microsoft.com/office/officeart/2005/8/layout/orgChart1"/>
    <dgm:cxn modelId="{B6D31E49-3030-4983-A2D7-DB395845C67E}" type="presOf" srcId="{13A40321-E6AB-4A5B-B1B1-DA6F745187E8}" destId="{A6B8B411-7B16-4369-B1E2-66051CACDEE8}" srcOrd="0" destOrd="0" presId="urn:microsoft.com/office/officeart/2005/8/layout/orgChart1"/>
    <dgm:cxn modelId="{BBFA94E0-83DF-4DC8-9FA6-70FF208A9316}" type="presOf" srcId="{5FE1D626-9653-4D14-8DBE-98F6D4CB2DC5}" destId="{04F60307-86B4-4919-85D9-E5EAD9F1AB22}" srcOrd="0" destOrd="0" presId="urn:microsoft.com/office/officeart/2005/8/layout/orgChart1"/>
    <dgm:cxn modelId="{B986E557-D9FD-40F3-942F-753C482790C6}" srcId="{C44B98AF-8FE5-420E-991D-CF09981E4B5B}" destId="{41DA4079-D044-4510-94E0-BC3944BF6F37}" srcOrd="6" destOrd="0" parTransId="{378EF124-986E-40C9-9D69-9FE321A85AF5}" sibTransId="{9F289753-C3F5-4B86-98C4-13157245D29C}"/>
    <dgm:cxn modelId="{151426FD-FF32-4F57-8134-CE2102DF5CD4}" type="presOf" srcId="{2638FCE4-6313-4704-AC00-42D40953EF14}" destId="{43CF5EAF-E0E5-440D-BA21-2FA12E4C86C5}" srcOrd="1" destOrd="0" presId="urn:microsoft.com/office/officeart/2005/8/layout/orgChart1"/>
    <dgm:cxn modelId="{C643F10C-2752-474E-8525-08BEDDFF2B47}" type="presOf" srcId="{ADA16F73-AA07-49AA-A0FC-30730BCFC4EE}" destId="{630D3E8A-4155-44A8-BA89-0D790664B3D8}" srcOrd="0" destOrd="0" presId="urn:microsoft.com/office/officeart/2005/8/layout/orgChart1"/>
    <dgm:cxn modelId="{D922B4F9-8E29-40BB-B8C6-F4D56FF1BAB2}" type="presOf" srcId="{2034CE96-E60E-42B2-8A4C-FE906176E15B}" destId="{E5244E88-1CF4-45A3-BE4A-DAA5138E5706}" srcOrd="0" destOrd="0" presId="urn:microsoft.com/office/officeart/2005/8/layout/orgChart1"/>
    <dgm:cxn modelId="{765B317B-A9CA-4762-B870-763595B8EFE5}" srcId="{E4FC8419-1EAE-4EB9-ABD8-2B2964403B07}" destId="{76B1D8BE-D7A9-45A8-B5A9-82973107696B}" srcOrd="7" destOrd="0" parTransId="{A0DE6C79-6C96-4B55-9D7C-46FE5A9949B9}" sibTransId="{0D14521E-1CC4-416B-BDAA-6F7B504EABDD}"/>
    <dgm:cxn modelId="{88F3E16E-62E1-4AAA-B2F5-1D95F5E3652F}" type="presOf" srcId="{9A768174-4BC0-4CDC-B08A-166DDDEEC697}" destId="{0D0EC471-3A45-4332-9EFC-33DEEDC44D8D}" srcOrd="0" destOrd="0" presId="urn:microsoft.com/office/officeart/2005/8/layout/orgChart1"/>
    <dgm:cxn modelId="{3B2628C0-076D-4FF7-9351-4E7BB02D30DC}" type="presOf" srcId="{622A3264-E6DF-45CB-95EA-7D484103E539}" destId="{EBCD527A-6626-4431-855F-66C6E013840C}" srcOrd="1" destOrd="0" presId="urn:microsoft.com/office/officeart/2005/8/layout/orgChart1"/>
    <dgm:cxn modelId="{CDB42927-5E68-4A5A-87D8-6B3AFC1B3917}" srcId="{A09A75D1-9AA8-48A0-B8D7-886EA0B9A8EB}" destId="{53F8F35A-B74E-459B-BD36-6CA4C943E29E}" srcOrd="4" destOrd="0" parTransId="{7FA4EBD9-BDFF-4A30-8A69-AAD7036C3AC6}" sibTransId="{20AA0D6E-1372-475B-9BA9-C9A60BA44B64}"/>
    <dgm:cxn modelId="{B83C24E7-5B2E-497D-A610-C68371927A6B}" srcId="{2638FCE4-6313-4704-AC00-42D40953EF14}" destId="{E3D587ED-DC00-4E89-9DF7-EA823BC4CD27}" srcOrd="3" destOrd="0" parTransId="{F6CF61D3-982C-4697-8D02-C9F1837D7ADA}" sibTransId="{16FF4CD9-845B-4AF2-882A-EF6E203EC4D9}"/>
    <dgm:cxn modelId="{E5AA9F79-72CA-45C1-B959-58D05163E2C8}" type="presOf" srcId="{E0C2246E-BA9B-4517-807B-3165D89E13C8}" destId="{D497AD0F-F2D8-4739-9A66-AC326ADE9A60}" srcOrd="0" destOrd="0" presId="urn:microsoft.com/office/officeart/2005/8/layout/orgChart1"/>
    <dgm:cxn modelId="{36C9CB1C-2C2C-4973-8A74-4E67C5C60E53}" type="presOf" srcId="{3BFB25B1-DC99-4276-BA30-0CAD6B66890C}" destId="{578D0FCA-8C76-446A-8062-62804E677F50}" srcOrd="0" destOrd="0" presId="urn:microsoft.com/office/officeart/2005/8/layout/orgChart1"/>
    <dgm:cxn modelId="{240DE369-E0C6-4B46-85E5-1C491E07B082}" type="presOf" srcId="{05F665B6-E626-4EDB-B6B6-D766E53B40F0}" destId="{D0751C72-125B-4AFF-93AF-F7676B50483E}" srcOrd="1" destOrd="0" presId="urn:microsoft.com/office/officeart/2005/8/layout/orgChart1"/>
    <dgm:cxn modelId="{EC9C7E41-8844-40D5-9AEC-42CDF16F8602}" type="presOf" srcId="{69F1A5EE-157C-4B24-BF49-8428F12B3C16}" destId="{237F6484-55B1-4474-9D1F-CBD1FBFF9372}" srcOrd="0" destOrd="0" presId="urn:microsoft.com/office/officeart/2005/8/layout/orgChart1"/>
    <dgm:cxn modelId="{60BA5C90-C8FF-4B2E-8F89-7B77C08B6B20}" type="presOf" srcId="{42BC0A84-D8F9-43E5-B4D3-A1A5D4DE2830}" destId="{766C31BF-ADFD-4C35-BB49-FC4CF293584D}" srcOrd="0" destOrd="0" presId="urn:microsoft.com/office/officeart/2005/8/layout/orgChart1"/>
    <dgm:cxn modelId="{23BBB6A7-A9F3-4C2C-BE24-B3B8D77C9458}" srcId="{3911585F-C4CA-449B-954E-0FE0A28F2BE1}" destId="{1BB18BBE-F9B3-4F14-BC87-0136C0F23077}" srcOrd="2" destOrd="0" parTransId="{9BE0C7C9-3454-4BB3-986F-4669B77F274D}" sibTransId="{F4C87D90-8718-44DE-85CC-81DEB5CE7E02}"/>
    <dgm:cxn modelId="{EBE6FE47-8076-42F4-9AF1-22360B4D78AA}" type="presOf" srcId="{F4A14412-B3CF-4A15-9927-45067F5AF908}" destId="{955CD283-7C81-4035-AF9D-8F4EE6B44B98}" srcOrd="0" destOrd="0" presId="urn:microsoft.com/office/officeart/2005/8/layout/orgChart1"/>
    <dgm:cxn modelId="{F193A58D-46AE-4A82-AF12-564709B92699}" type="presOf" srcId="{84A2C00F-391D-49DE-99B6-B77B8408FCEF}" destId="{3D9FF4CC-BCEE-44C4-96E8-A10FA697BC63}" srcOrd="0" destOrd="0" presId="urn:microsoft.com/office/officeart/2005/8/layout/orgChart1"/>
    <dgm:cxn modelId="{06A79186-654B-42B5-8343-4430FD6BF4DC}" type="presOf" srcId="{A877959A-0300-4DE2-8110-29985656C463}" destId="{39DDF5F3-9889-4320-8D35-0018CE3CDDDF}" srcOrd="0" destOrd="0" presId="urn:microsoft.com/office/officeart/2005/8/layout/orgChart1"/>
    <dgm:cxn modelId="{AB7EB5C6-8D7E-4356-B279-C6F7ABBF778B}" type="presOf" srcId="{222E1E3F-4565-4690-AEE2-C7EC4F4BDAF0}" destId="{D1208B73-7C66-49C0-BA2E-B95851C790E1}" srcOrd="0" destOrd="0" presId="urn:microsoft.com/office/officeart/2005/8/layout/orgChart1"/>
    <dgm:cxn modelId="{8D895787-454F-4FF8-992C-0746A9F62CFB}" srcId="{A09A75D1-9AA8-48A0-B8D7-886EA0B9A8EB}" destId="{1C719C84-3E94-43ED-9066-CFEE242AEDDE}" srcOrd="2" destOrd="0" parTransId="{070AF305-1C38-4617-8AB9-016D3D719A6A}" sibTransId="{A29AF242-4DA6-429A-B790-8A51120B1BCF}"/>
    <dgm:cxn modelId="{EC363AC5-8447-4E29-9A50-7DFCE832E26A}" type="presOf" srcId="{E3D587ED-DC00-4E89-9DF7-EA823BC4CD27}" destId="{49D7DAC2-458F-402F-BEC3-CB15D49E07C4}" srcOrd="1" destOrd="0" presId="urn:microsoft.com/office/officeart/2005/8/layout/orgChart1"/>
    <dgm:cxn modelId="{DFACB261-0214-4918-BDAE-0A238E4D10CE}" type="presOf" srcId="{5F3EF272-B09D-4FA3-91E3-863C0A27528A}" destId="{A0EF26B0-9A18-4BCF-B5F5-995631BB6948}" srcOrd="0" destOrd="0" presId="urn:microsoft.com/office/officeart/2005/8/layout/orgChart1"/>
    <dgm:cxn modelId="{AB4DB759-1C75-4BDD-8D2C-03D40B84C468}" srcId="{1FC4734C-A7D5-449C-8A95-E909B992E60D}" destId="{9CE6D492-59AA-45FC-A4F8-54BB7AC793D3}" srcOrd="5" destOrd="0" parTransId="{9F9C171E-731D-4C15-B151-DF5337A1FAFD}" sibTransId="{39BB231E-BFDC-40CB-B859-CA0B047D0941}"/>
    <dgm:cxn modelId="{95B0E156-BC75-4FD1-B02F-3567158D9B79}" type="presOf" srcId="{2D12DD7C-C692-4960-849A-1834ADDE4991}" destId="{89893FEA-85DA-4273-9727-CE587AD20B77}" srcOrd="0" destOrd="0" presId="urn:microsoft.com/office/officeart/2005/8/layout/orgChart1"/>
    <dgm:cxn modelId="{A25C8EDB-5030-4AD9-BA2B-E277F85478ED}" type="presOf" srcId="{3911585F-C4CA-449B-954E-0FE0A28F2BE1}" destId="{83C4C220-775E-415C-9F51-3C55B9F93E39}" srcOrd="1" destOrd="0" presId="urn:microsoft.com/office/officeart/2005/8/layout/orgChart1"/>
    <dgm:cxn modelId="{E2E3B09F-62B2-45FE-BB9A-0DEF5994E07E}" type="presOf" srcId="{691ED2F2-5C4B-4B37-93EB-899FE43DBF26}" destId="{01B33F4C-0048-409D-A238-5E4106477D2F}" srcOrd="0" destOrd="0" presId="urn:microsoft.com/office/officeart/2005/8/layout/orgChart1"/>
    <dgm:cxn modelId="{C930A8C4-7DCA-4C84-87B8-60EE9B2B9809}" type="presOf" srcId="{60B72176-3F90-42AE-861E-F5A16150E2A2}" destId="{3716B283-7D7D-4ED8-8F84-CDEE3A926503}" srcOrd="1" destOrd="0" presId="urn:microsoft.com/office/officeart/2005/8/layout/orgChart1"/>
    <dgm:cxn modelId="{C83D9619-08D6-4D11-A6C4-16161DA5E818}" type="presOf" srcId="{ADEF7119-E08A-417C-A39C-630B7AAD2F56}" destId="{98D7C28D-50D0-4D14-8F50-E83D38AF414F}" srcOrd="1" destOrd="0" presId="urn:microsoft.com/office/officeart/2005/8/layout/orgChart1"/>
    <dgm:cxn modelId="{1D17CA15-2C01-49EC-9B6F-FEA4F914C44D}" type="presOf" srcId="{50441A1D-3A05-4EC6-8AD4-4B4BB6AA80B9}" destId="{17CA58C8-C877-45EA-9470-19214029FD74}" srcOrd="0" destOrd="0" presId="urn:microsoft.com/office/officeart/2005/8/layout/orgChart1"/>
    <dgm:cxn modelId="{6F5160FE-473D-4B56-8D89-F96C1372B403}" type="presOf" srcId="{881DD212-AE34-4399-A29E-7EE3CFF83A94}" destId="{D33650FC-9362-49E1-AB87-BC616805C49D}" srcOrd="0" destOrd="0" presId="urn:microsoft.com/office/officeart/2005/8/layout/orgChart1"/>
    <dgm:cxn modelId="{3EB441BC-2CE3-4D73-91A0-F62F1A3BAE56}" type="presOf" srcId="{E33F44F9-3A28-4748-B725-78DEC480389E}" destId="{0F552363-BA76-45BF-B03A-B6197DB554F6}" srcOrd="0" destOrd="0" presId="urn:microsoft.com/office/officeart/2005/8/layout/orgChart1"/>
    <dgm:cxn modelId="{B93B686F-8528-4EA3-883E-E08AC1E70C72}" type="presOf" srcId="{B7361940-CD2E-45D4-908C-7A60FA024003}" destId="{20E8246A-FBD0-4A05-BA86-628A0C0CA622}" srcOrd="1" destOrd="0" presId="urn:microsoft.com/office/officeart/2005/8/layout/orgChart1"/>
    <dgm:cxn modelId="{C36B30B9-2A09-4328-9C53-9FB8F791CE3F}" srcId="{9CE6D492-59AA-45FC-A4F8-54BB7AC793D3}" destId="{5FE1D626-9653-4D14-8DBE-98F6D4CB2DC5}" srcOrd="2" destOrd="0" parTransId="{545D540A-B98A-451F-B90E-2DADE325956A}" sibTransId="{BBE0758C-BA0F-47B2-9B0E-6BA5AF4207D1}"/>
    <dgm:cxn modelId="{21DAD6E0-E313-48EA-B475-2923ACD55401}" type="presOf" srcId="{88893EE7-156D-4F74-B917-0E0E75F43F5D}" destId="{884B363D-3133-4F7F-83E4-89141EFD1B3F}" srcOrd="0" destOrd="0" presId="urn:microsoft.com/office/officeart/2005/8/layout/orgChart1"/>
    <dgm:cxn modelId="{3F5448CF-6C36-4B8D-B359-3C504D48BAC6}" type="presOf" srcId="{86120380-BB1D-402D-99C6-321CB62323D2}" destId="{25D5DFB5-1E5F-4417-AF60-D2B02CA77BB9}" srcOrd="0" destOrd="0" presId="urn:microsoft.com/office/officeart/2005/8/layout/orgChart1"/>
    <dgm:cxn modelId="{346C1C29-1634-42B0-8175-3CA2472E626B}" type="presOf" srcId="{2EBA1D46-AA37-40E1-9192-7FB4E7A1187C}" destId="{5FFD0048-76F7-4074-8A7C-410B2878CBEA}" srcOrd="1" destOrd="0" presId="urn:microsoft.com/office/officeart/2005/8/layout/orgChart1"/>
    <dgm:cxn modelId="{FFBC14F6-D071-47CE-A069-E4A91152F295}" type="presOf" srcId="{13AF6FFC-9E7D-49D6-A526-8FD6AD0FD73B}" destId="{DD84EB9B-2D0D-42BB-9B29-EDC5EBCFEAEA}" srcOrd="1" destOrd="0" presId="urn:microsoft.com/office/officeart/2005/8/layout/orgChart1"/>
    <dgm:cxn modelId="{6758E835-7953-4608-A611-C6A6AD46F942}" type="presOf" srcId="{5062D581-3D08-4623-A015-3477ACB806E0}" destId="{F44FC667-B1AF-4D94-A98A-7566C37AD3B0}" srcOrd="0" destOrd="0" presId="urn:microsoft.com/office/officeart/2005/8/layout/orgChart1"/>
    <dgm:cxn modelId="{5FCEC8B7-C5D4-4A90-9812-6B4E99B76D02}" srcId="{3BFB25B1-DC99-4276-BA30-0CAD6B66890C}" destId="{1FC4734C-A7D5-449C-8A95-E909B992E60D}" srcOrd="0" destOrd="0" parTransId="{875B81DB-9250-4EED-8C7E-00326AD51F5D}" sibTransId="{F831BC09-3187-484E-AA45-6D24F08C0E7A}"/>
    <dgm:cxn modelId="{8C86A8AA-FEAB-4C20-B59D-CF599DAD0A69}" type="presOf" srcId="{BDA92785-5812-4B67-8B7E-DC25F82E15D1}" destId="{B4B7224E-B615-459B-BA8D-9D824E3A8DE9}" srcOrd="1" destOrd="0" presId="urn:microsoft.com/office/officeart/2005/8/layout/orgChart1"/>
    <dgm:cxn modelId="{0A46F8C9-A53F-4FD4-9CF8-7E18FE6491F4}" type="presOf" srcId="{13A40321-E6AB-4A5B-B1B1-DA6F745187E8}" destId="{B775AC8C-4221-4101-AAB0-CEF08276A044}" srcOrd="1" destOrd="0" presId="urn:microsoft.com/office/officeart/2005/8/layout/orgChart1"/>
    <dgm:cxn modelId="{C2ABB557-44C8-43B4-8C15-41EFB21C790C}" type="presOf" srcId="{D554509D-8F1C-4B07-BE1B-B1035A7837BF}" destId="{0E818901-67F4-4362-A0AC-47BED58042BA}" srcOrd="0" destOrd="0" presId="urn:microsoft.com/office/officeart/2005/8/layout/orgChart1"/>
    <dgm:cxn modelId="{6B230D9E-B2D6-4E26-B9FC-E9C46FD6DC49}" type="presOf" srcId="{070AF305-1C38-4617-8AB9-016D3D719A6A}" destId="{41083ECC-9B9B-4874-B1DC-7170B59669E1}" srcOrd="0" destOrd="0" presId="urn:microsoft.com/office/officeart/2005/8/layout/orgChart1"/>
    <dgm:cxn modelId="{B7A6753B-69E4-411C-B80B-101611CFBD3E}" type="presOf" srcId="{7220D318-B391-4BCD-9F1A-30CF687C5362}" destId="{323215F9-D3FA-44D8-BFDD-E6F6B128FA3D}" srcOrd="0" destOrd="0" presId="urn:microsoft.com/office/officeart/2005/8/layout/orgChart1"/>
    <dgm:cxn modelId="{43DF67D7-6AE7-4BA8-968A-D411371FBB9F}" srcId="{9CE6D492-59AA-45FC-A4F8-54BB7AC793D3}" destId="{DBBBCD3B-96FD-4CE9-9DA9-BF31A5BAB05E}" srcOrd="3" destOrd="0" parTransId="{02CF8362-BCF0-4D5C-B90B-FD09AB4A5AD7}" sibTransId="{363FC4EC-C0F7-4D6A-AEB9-F3430B358FA3}"/>
    <dgm:cxn modelId="{9AAEC850-FAC5-409A-9218-8D5BBEC03766}" type="presOf" srcId="{6E753351-BE00-4042-9047-4B9E13030ABA}" destId="{18C5EC36-8CCE-4118-87E3-F70BCBF1CA93}" srcOrd="0" destOrd="0" presId="urn:microsoft.com/office/officeart/2005/8/layout/orgChart1"/>
    <dgm:cxn modelId="{01A37EBC-A9EF-4117-89E6-89FD26208684}" type="presOf" srcId="{A2532DF5-FAB7-4095-B8DD-1382EA403707}" destId="{3E54F543-7AD1-418A-B19E-A0470B627415}" srcOrd="0" destOrd="0" presId="urn:microsoft.com/office/officeart/2005/8/layout/orgChart1"/>
    <dgm:cxn modelId="{9F406B25-3055-4B93-BB99-2EC2E920463F}" type="presOf" srcId="{D2B8CD5D-1192-4CCB-9706-540CC9B09BFD}" destId="{15ED42E2-E358-4C56-B005-562F381903EC}" srcOrd="1" destOrd="0" presId="urn:microsoft.com/office/officeart/2005/8/layout/orgChart1"/>
    <dgm:cxn modelId="{5FE21491-5CB6-4A78-9595-01EED7C4A8DD}" type="presOf" srcId="{DBBBCD3B-96FD-4CE9-9DA9-BF31A5BAB05E}" destId="{D8653B9E-F0CE-4D47-9A45-05F4B949EE25}" srcOrd="0" destOrd="0" presId="urn:microsoft.com/office/officeart/2005/8/layout/orgChart1"/>
    <dgm:cxn modelId="{3D8A5C2A-2970-4857-9EC8-94D30D0A86C5}" srcId="{E4FC8419-1EAE-4EB9-ABD8-2B2964403B07}" destId="{F2FA7E28-0BC2-471E-AAF0-68FF1ECE1828}" srcOrd="14" destOrd="0" parTransId="{E33F44F9-3A28-4748-B725-78DEC480389E}" sibTransId="{9C9C248F-777F-44BF-9B15-41516FCD1E45}"/>
    <dgm:cxn modelId="{EFD55A7C-D2A1-4F52-A92B-1B554C3BD9A5}" srcId="{1FC4734C-A7D5-449C-8A95-E909B992E60D}" destId="{13AF6FFC-9E7D-49D6-A526-8FD6AD0FD73B}" srcOrd="6" destOrd="0" parTransId="{7A02E615-18D8-49B8-A4AF-BF8370DF252B}" sibTransId="{28C72D7E-E213-4A08-ABDC-DC43775CFDEB}"/>
    <dgm:cxn modelId="{75212C61-C390-46BE-BC2B-60BE6F5D51DE}" srcId="{60B72176-3F90-42AE-861E-F5A16150E2A2}" destId="{ADEF7119-E08A-417C-A39C-630B7AAD2F56}" srcOrd="4" destOrd="0" parTransId="{EB1DB8B9-FF1D-467D-9DB0-8D450BD5992A}" sibTransId="{BA7E1EE1-0074-4908-BC83-8C928C0F42ED}"/>
    <dgm:cxn modelId="{FA9E7E22-38F4-4A34-8796-941B1FB1D939}" type="presOf" srcId="{A0DE6C79-6C96-4B55-9D7C-46FE5A9949B9}" destId="{F7E4CA45-3929-4EAD-885A-BD0DAD1DCF2E}" srcOrd="0" destOrd="0" presId="urn:microsoft.com/office/officeart/2005/8/layout/orgChart1"/>
    <dgm:cxn modelId="{B13A7271-745C-4E27-B7B5-02CC3276D39C}" type="presOf" srcId="{1C719C84-3E94-43ED-9066-CFEE242AEDDE}" destId="{993494EB-905E-4380-96AA-BDF821E1C051}" srcOrd="1" destOrd="0" presId="urn:microsoft.com/office/officeart/2005/8/layout/orgChart1"/>
    <dgm:cxn modelId="{D9582A4F-72BB-4060-B196-8335D3011905}" type="presOf" srcId="{1FC4734C-A7D5-449C-8A95-E909B992E60D}" destId="{200B3FD2-39AD-48B4-AD60-71709EC0EDE5}" srcOrd="0" destOrd="0" presId="urn:microsoft.com/office/officeart/2005/8/layout/orgChart1"/>
    <dgm:cxn modelId="{FB448995-20FA-4C2D-B1FB-589FB19BFD8C}" type="presOf" srcId="{AB87C3FA-655C-4EA1-9A79-3AE37229D2EA}" destId="{457A7C82-41C4-4CE2-815A-90811900D255}" srcOrd="0" destOrd="0" presId="urn:microsoft.com/office/officeart/2005/8/layout/orgChart1"/>
    <dgm:cxn modelId="{6AE2EE4C-BED9-4B30-9758-891B4A6754A0}" type="presOf" srcId="{E500BD98-6CB4-4EC3-9289-5F868F2660D9}" destId="{0153E57D-3524-4610-85D9-778278A32FEB}" srcOrd="0" destOrd="0" presId="urn:microsoft.com/office/officeart/2005/8/layout/orgChart1"/>
    <dgm:cxn modelId="{C73E1F4E-1529-43DB-B377-4B66BEF54A0D}" type="presOf" srcId="{6F5CA775-F220-4EA4-A844-BECDBE203ECE}" destId="{BCA8CAC0-CC50-42DE-B5DF-5DEC3CC25D93}" srcOrd="1" destOrd="0" presId="urn:microsoft.com/office/officeart/2005/8/layout/orgChart1"/>
    <dgm:cxn modelId="{FE15A3CC-3118-46E8-926B-41ACBC6FD480}" type="presOf" srcId="{D094386C-E3BA-4D8E-9630-2FC556FF4282}" destId="{343F6B9D-C73E-492A-9C33-030B96CD98FC}" srcOrd="0" destOrd="0" presId="urn:microsoft.com/office/officeart/2005/8/layout/orgChart1"/>
    <dgm:cxn modelId="{9ABD1A77-6E23-462C-8CB5-A4EB266E2A4E}" type="presOf" srcId="{1B49BE96-0F52-4BD7-83F0-98DC77B6DAB0}" destId="{E829680D-4134-486D-9D73-4E6D39590FBF}" srcOrd="1" destOrd="0" presId="urn:microsoft.com/office/officeart/2005/8/layout/orgChart1"/>
    <dgm:cxn modelId="{D2C5C7A7-A0AF-434F-B512-5911864A8312}" srcId="{60B72176-3F90-42AE-861E-F5A16150E2A2}" destId="{BDA92785-5812-4B67-8B7E-DC25F82E15D1}" srcOrd="1" destOrd="0" parTransId="{7E15E9F5-515C-4DEE-8C9B-06318EAA5FBB}" sibTransId="{EEFD82DC-40F2-4163-9D22-E7FFCA0F07CE}"/>
    <dgm:cxn modelId="{ACACBEC6-3689-4D32-A2B0-17CEEF072651}" srcId="{13AF6FFC-9E7D-49D6-A526-8FD6AD0FD73B}" destId="{B7361940-CD2E-45D4-908C-7A60FA024003}" srcOrd="4" destOrd="0" parTransId="{5C386545-DB2C-40B9-85F0-F43DA3D8978E}" sibTransId="{27A5BB32-A8FE-49FE-B7B8-6737D90A6853}"/>
    <dgm:cxn modelId="{75AD6C48-13CA-4F79-8634-8E46D14A371D}" type="presOf" srcId="{BF6EBDC2-C163-43EB-8F8F-D2331DD7586E}" destId="{F0F89688-633F-43AC-BF92-DDBD961D3FD7}" srcOrd="0" destOrd="0" presId="urn:microsoft.com/office/officeart/2005/8/layout/orgChart1"/>
    <dgm:cxn modelId="{091F4C68-0928-434E-B8F2-C825AF8B7F64}" type="presOf" srcId="{7781A81C-BEEC-444F-9669-2FDFAA1CD712}" destId="{364550F8-9AE9-427B-8502-5D935B7D9247}" srcOrd="1" destOrd="0" presId="urn:microsoft.com/office/officeart/2005/8/layout/orgChart1"/>
    <dgm:cxn modelId="{3293129B-A692-4C6D-A186-2D966CCCE627}" type="presOf" srcId="{725EDACD-6E43-493F-BAC9-A05F36E2663B}" destId="{24ADE682-154E-4584-83C5-454B514CB7EA}" srcOrd="0" destOrd="0" presId="urn:microsoft.com/office/officeart/2005/8/layout/orgChart1"/>
    <dgm:cxn modelId="{00507CC4-F152-418A-98EB-AAFBEA538BCC}" type="presOf" srcId="{635373BD-136C-419E-B246-A509407A3ABB}" destId="{670B0194-D775-459E-B79B-5E06B22530DF}" srcOrd="1" destOrd="0" presId="urn:microsoft.com/office/officeart/2005/8/layout/orgChart1"/>
    <dgm:cxn modelId="{51BB5363-7915-4DE4-813D-D5877FBC6E3D}" type="presOf" srcId="{D1EACA10-7A62-4435-9113-7BB8F324D225}" destId="{A6F04627-8A19-4E0D-9D0E-D67B2267A498}" srcOrd="1" destOrd="0" presId="urn:microsoft.com/office/officeart/2005/8/layout/orgChart1"/>
    <dgm:cxn modelId="{51A1DF5F-4066-4FFF-9B43-CE0C90B811B3}" type="presOf" srcId="{A2532DF5-FAB7-4095-B8DD-1382EA403707}" destId="{97FFA060-B8BB-464E-8D3A-2CF1E9F26554}" srcOrd="1" destOrd="0" presId="urn:microsoft.com/office/officeart/2005/8/layout/orgChart1"/>
    <dgm:cxn modelId="{FC4BD6F8-2FCE-4481-89DB-5B2DE53DC8C0}" type="presOf" srcId="{30C41B22-271F-4E0F-A9F8-086106EB3B50}" destId="{68C1A983-76F3-455F-AA29-B4E3EFC98BF3}" srcOrd="0" destOrd="0" presId="urn:microsoft.com/office/officeart/2005/8/layout/orgChart1"/>
    <dgm:cxn modelId="{E56B5F7E-E40C-4473-A50D-EB514B52A521}" type="presOf" srcId="{92F1C710-E5B9-4F4D-A753-9CFB71648F20}" destId="{DF1E1165-FEBF-480C-832B-69076DF6A290}" srcOrd="0" destOrd="0" presId="urn:microsoft.com/office/officeart/2005/8/layout/orgChart1"/>
    <dgm:cxn modelId="{974F019C-4F00-4F3D-B060-20D196D2C9FF}" srcId="{C44B98AF-8FE5-420E-991D-CF09981E4B5B}" destId="{E500BD98-6CB4-4EC3-9289-5F868F2660D9}" srcOrd="0" destOrd="0" parTransId="{B8D37FD6-6ADC-4AE7-A668-0758FAA6BE35}" sibTransId="{48F117F3-105F-4948-BD4F-6AEE3C43D478}"/>
    <dgm:cxn modelId="{37E8DF24-EF87-4AD2-988B-BA0F7E6398D8}" type="presOf" srcId="{5FE1D626-9653-4D14-8DBE-98F6D4CB2DC5}" destId="{DCF45CE9-A853-4394-A153-E1D6049DCAC7}" srcOrd="1" destOrd="0" presId="urn:microsoft.com/office/officeart/2005/8/layout/orgChart1"/>
    <dgm:cxn modelId="{05E1CE86-862F-4304-95F5-6DF1C7CA4B54}" srcId="{C44B98AF-8FE5-420E-991D-CF09981E4B5B}" destId="{1DB45924-0F06-406F-9A55-262BB3B2F8D4}" srcOrd="12" destOrd="0" parTransId="{881DD212-AE34-4399-A29E-7EE3CFF83A94}" sibTransId="{F9A396DB-CC36-4017-8167-F26979407B21}"/>
    <dgm:cxn modelId="{18F6CE53-A088-4B1E-9558-3D206A605011}" type="presOf" srcId="{BFDC69E3-1DFE-409C-8695-3AE12BDC56BE}" destId="{08D1C67C-2226-4E4C-B981-77B81465D9A7}" srcOrd="0" destOrd="0" presId="urn:microsoft.com/office/officeart/2005/8/layout/orgChart1"/>
    <dgm:cxn modelId="{7DF7AAA8-718F-4338-8E59-A45B01D5FD4B}" type="presOf" srcId="{18D29A27-D39B-426E-9911-204461D1D721}" destId="{68548B76-4CF1-4777-8E50-C506AA7F2E2D}" srcOrd="0" destOrd="0" presId="urn:microsoft.com/office/officeart/2005/8/layout/orgChart1"/>
    <dgm:cxn modelId="{A98590E6-DFF4-4EF3-8924-E30DDA07E55A}" srcId="{1FC4734C-A7D5-449C-8A95-E909B992E60D}" destId="{E4FC8419-1EAE-4EB9-ABD8-2B2964403B07}" srcOrd="0" destOrd="0" parTransId="{BFDC69E3-1DFE-409C-8695-3AE12BDC56BE}" sibTransId="{2216D0E0-EB5A-41C2-9F8B-778FC684B896}"/>
    <dgm:cxn modelId="{E152693C-FC00-41B7-926C-A2C50F76EBF7}" type="presOf" srcId="{9CD38022-D1A2-4571-BDE6-485EC02BA9E4}" destId="{C9802BA5-7EF8-4107-813D-64697C049C98}" srcOrd="0" destOrd="0" presId="urn:microsoft.com/office/officeart/2005/8/layout/orgChart1"/>
    <dgm:cxn modelId="{BA492627-4754-4A69-813F-83F29F9D3124}" type="presOf" srcId="{0E0D6A74-F03F-493A-91CD-5E3A54A26E45}" destId="{839FCC18-A51A-44BA-8A74-6A597DCDC900}" srcOrd="0" destOrd="0" presId="urn:microsoft.com/office/officeart/2005/8/layout/orgChart1"/>
    <dgm:cxn modelId="{FB61ECFA-6327-4776-880D-5826AF1B9817}" type="presOf" srcId="{C44B98AF-8FE5-420E-991D-CF09981E4B5B}" destId="{2C03C887-46A4-493B-8BBB-603C802AFE76}" srcOrd="0" destOrd="0" presId="urn:microsoft.com/office/officeart/2005/8/layout/orgChart1"/>
    <dgm:cxn modelId="{1C1C26C5-3FB9-4B5D-AC96-09C9B32C9686}" srcId="{3911585F-C4CA-449B-954E-0FE0A28F2BE1}" destId="{6F5CA775-F220-4EA4-A844-BECDBE203ECE}" srcOrd="4" destOrd="0" parTransId="{6B2E2619-CADF-42B4-BDF3-BE94A1AF47F3}" sibTransId="{4F6DAAB3-7CC2-4E70-9DB5-074811C55C90}"/>
    <dgm:cxn modelId="{794C108F-5707-4C50-8CE5-351708603CFA}" type="presOf" srcId="{6F1096D4-7E34-4076-B0F2-A960CB24631E}" destId="{52A82FC6-6526-4453-8481-227D57AAC556}" srcOrd="0" destOrd="0" presId="urn:microsoft.com/office/officeart/2005/8/layout/orgChart1"/>
    <dgm:cxn modelId="{E0306599-DA67-4BCA-8BC9-7AF96F8F820E}" type="presOf" srcId="{41DA4079-D044-4510-94E0-BC3944BF6F37}" destId="{72AD9B37-18CC-4ECB-8E7F-A9B553F443E8}" srcOrd="1" destOrd="0" presId="urn:microsoft.com/office/officeart/2005/8/layout/orgChart1"/>
    <dgm:cxn modelId="{9F563031-AE48-489D-B51C-51D55C393BD2}" type="presOf" srcId="{8E46B777-F2F0-4541-9762-8C0AB461660D}" destId="{E7AA08AA-3669-4800-AF75-F6D7285EE62B}" srcOrd="0" destOrd="0" presId="urn:microsoft.com/office/officeart/2005/8/layout/orgChart1"/>
    <dgm:cxn modelId="{921251E0-BC8A-4F66-9470-62013BCD39A7}" type="presOf" srcId="{0B6EAF33-1E74-4D91-84CF-2D6CAACEF37B}" destId="{425A23AB-2408-4333-96B3-4CF86E7156FD}" srcOrd="0" destOrd="0" presId="urn:microsoft.com/office/officeart/2005/8/layout/orgChart1"/>
    <dgm:cxn modelId="{F3236829-C1CF-43E1-861B-46C7C5DFDEE4}" srcId="{9CE6D492-59AA-45FC-A4F8-54BB7AC793D3}" destId="{222E1E3F-4565-4690-AEE2-C7EC4F4BDAF0}" srcOrd="0" destOrd="0" parTransId="{2BE20791-8F3C-4B08-8BFB-2E2775A50C74}" sibTransId="{808BCACB-08A6-49CD-8E48-17F4B4229A5D}"/>
    <dgm:cxn modelId="{C83AD645-2AC5-463C-BDC9-7E366A8C3430}" srcId="{3911585F-C4CA-449B-954E-0FE0A28F2BE1}" destId="{6A254B30-5693-4D21-BEEF-8A50E865ED05}" srcOrd="5" destOrd="0" parTransId="{2FFA6FEF-FE40-4905-B460-75F146AC46DE}" sibTransId="{C6CF9695-7442-45CD-AC7D-7639115130F9}"/>
    <dgm:cxn modelId="{A319DDC9-1C9F-4DE3-8C29-69CA49080B64}" type="presOf" srcId="{9C1E46E1-C2C4-42FC-A92F-461E655FBE8B}" destId="{EE2534A6-E119-4111-880C-A799AE79608E}" srcOrd="1" destOrd="0" presId="urn:microsoft.com/office/officeart/2005/8/layout/orgChart1"/>
    <dgm:cxn modelId="{3F71F032-8491-4B57-B360-4F6220C47313}" type="presOf" srcId="{BF6EBDC2-C163-43EB-8F8F-D2331DD7586E}" destId="{E1A9C348-3516-4810-A170-E021BA2A4B29}" srcOrd="1" destOrd="0" presId="urn:microsoft.com/office/officeart/2005/8/layout/orgChart1"/>
    <dgm:cxn modelId="{E4CC03F9-5D4C-4C59-B5FB-6FB6402A679F}" srcId="{E4FC8419-1EAE-4EB9-ABD8-2B2964403B07}" destId="{2E20C41B-18E1-41BC-BA07-9CF154311046}" srcOrd="3" destOrd="0" parTransId="{9994F298-6CB3-4F8F-9F90-85DE1F115869}" sibTransId="{B47B3D26-D2A4-4B2C-B3A5-75A187613437}"/>
    <dgm:cxn modelId="{8BD11D55-F7FD-420A-A868-BF90E5E3BA7E}" type="presOf" srcId="{7E15E9F5-515C-4DEE-8C9B-06318EAA5FBB}" destId="{EFD44970-DFF6-41AB-A73E-0BAE0C4A224E}" srcOrd="0" destOrd="0" presId="urn:microsoft.com/office/officeart/2005/8/layout/orgChart1"/>
    <dgm:cxn modelId="{46432BFA-CC45-4A34-A71B-D8C930E9348E}" type="presOf" srcId="{6E803E12-E633-4530-B245-9FF728E6781F}" destId="{D290BD20-1B86-4313-A1AE-87411F911E47}" srcOrd="0" destOrd="0" presId="urn:microsoft.com/office/officeart/2005/8/layout/orgChart1"/>
    <dgm:cxn modelId="{E5B89AD2-9080-4F0B-873D-F2180759670B}" srcId="{E4FC8419-1EAE-4EB9-ABD8-2B2964403B07}" destId="{BA6F88C5-8098-4605-965C-6521473E60DA}" srcOrd="18" destOrd="0" parTransId="{499961E3-E66B-48D4-8FDA-4A0E6C2C012B}" sibTransId="{6F148A13-08BE-4D51-B921-DA910E7E64AE}"/>
    <dgm:cxn modelId="{EFF84723-029D-4147-8EAE-74544DBF7C8C}" srcId="{E08A4CE6-89F0-4337-BC73-C00724567C9B}" destId="{BF6EBDC2-C163-43EB-8F8F-D2331DD7586E}" srcOrd="0" destOrd="0" parTransId="{275AA327-12FD-4002-8B32-C02D8107A5ED}" sibTransId="{8DF13514-CCF2-41EC-A83B-79FF81FF6578}"/>
    <dgm:cxn modelId="{A10F5A35-C675-4F39-BC39-C99880770274}" type="presOf" srcId="{205BA057-DF46-47CB-AF5F-CF09A5716C3B}" destId="{303C016C-15D6-4A23-A780-3E0C344451E6}" srcOrd="0" destOrd="0" presId="urn:microsoft.com/office/officeart/2005/8/layout/orgChart1"/>
    <dgm:cxn modelId="{782C6A15-2316-4FC5-A38C-DCA29816730B}" srcId="{E4FC8419-1EAE-4EB9-ABD8-2B2964403B07}" destId="{A45F6E31-30E3-4C7E-A6F1-4F208C8F6327}" srcOrd="16" destOrd="0" parTransId="{654F2EE0-53AB-4974-9059-E7ED25E78A52}" sibTransId="{63352F3A-B783-4463-9069-325F5A455214}"/>
    <dgm:cxn modelId="{842C03BF-0D7B-4EDD-962C-28DC86EC5633}" type="presOf" srcId="{7781A81C-BEEC-444F-9669-2FDFAA1CD712}" destId="{8109B0B4-39D5-44EF-8009-E8D4129BC0A7}" srcOrd="0" destOrd="0" presId="urn:microsoft.com/office/officeart/2005/8/layout/orgChart1"/>
    <dgm:cxn modelId="{5E8410DD-2C38-4EAD-9A1C-F71D0C7F6B7F}" srcId="{E4FC8419-1EAE-4EB9-ABD8-2B2964403B07}" destId="{19018E9E-C881-4797-9917-D98A08D76D28}" srcOrd="1" destOrd="0" parTransId="{5F3EF272-B09D-4FA3-91E3-863C0A27528A}" sibTransId="{613A4054-FADF-4E68-9F12-C95A6020D72C}"/>
    <dgm:cxn modelId="{ECB666AE-6FA7-414A-9776-6F40C978EA61}" type="presOf" srcId="{E08A4CE6-89F0-4337-BC73-C00724567C9B}" destId="{3408D491-FAE8-42CB-86F3-B73D5912746B}" srcOrd="1" destOrd="0" presId="urn:microsoft.com/office/officeart/2005/8/layout/orgChart1"/>
    <dgm:cxn modelId="{7B2CF8C1-90E3-44ED-ACC2-262491257C8F}" type="presOf" srcId="{CDBA2C80-BC1C-481D-95FB-3F88849218D3}" destId="{D3FED8C6-7A59-4B04-B88A-CCCBD452F165}" srcOrd="0" destOrd="0" presId="urn:microsoft.com/office/officeart/2005/8/layout/orgChart1"/>
    <dgm:cxn modelId="{0016ED97-09E0-4251-86E1-711EC9570F13}" type="presOf" srcId="{622A3264-E6DF-45CB-95EA-7D484103E539}" destId="{A0C1C925-D6BC-429A-B9BB-F66BB0FAC737}" srcOrd="0" destOrd="0" presId="urn:microsoft.com/office/officeart/2005/8/layout/orgChart1"/>
    <dgm:cxn modelId="{4BF5B005-9287-4DC0-8A7D-1AB2FE1672E3}" type="presOf" srcId="{A09A75D1-9AA8-48A0-B8D7-886EA0B9A8EB}" destId="{D48D192B-0817-43C1-B3C2-E9641842329C}" srcOrd="1" destOrd="0" presId="urn:microsoft.com/office/officeart/2005/8/layout/orgChart1"/>
    <dgm:cxn modelId="{3B3E379C-4993-4C5D-8A30-26EA535897DC}" type="presOf" srcId="{C06B73A8-C87F-44A2-A367-A615FA9D4282}" destId="{95795BC8-A49F-415F-B2D9-DEF8A7A5F785}" srcOrd="0" destOrd="0" presId="urn:microsoft.com/office/officeart/2005/8/layout/orgChart1"/>
    <dgm:cxn modelId="{9B3ACD30-7671-43CC-A8D8-D806E0AA7740}" srcId="{3911585F-C4CA-449B-954E-0FE0A28F2BE1}" destId="{7220D318-B391-4BCD-9F1A-30CF687C5362}" srcOrd="3" destOrd="0" parTransId="{1FAB554C-87AE-4D04-ABA0-D089E28174AF}" sibTransId="{32B9BAEB-BD06-45AE-8833-4FE369258D5A}"/>
    <dgm:cxn modelId="{A36AD848-2F1A-467B-808E-828C6FCF406D}" type="presOf" srcId="{99B0F57A-762A-4B58-99E0-E3CFA892884C}" destId="{E6CA8E42-D831-43FC-B581-1FA3986FE805}" srcOrd="0" destOrd="0" presId="urn:microsoft.com/office/officeart/2005/8/layout/orgChart1"/>
    <dgm:cxn modelId="{683EFC04-E8DF-4041-9A4B-6E2FA4BB2D82}" type="presOf" srcId="{378EF124-986E-40C9-9D69-9FE321A85AF5}" destId="{0CA4A59A-907B-4F5D-AEF5-BC6BAEC23EC6}" srcOrd="0" destOrd="0" presId="urn:microsoft.com/office/officeart/2005/8/layout/orgChart1"/>
    <dgm:cxn modelId="{01655593-2B1B-419C-BAE7-1AB425E0BD81}" type="presOf" srcId="{5F9ECF6F-D7EA-4903-8EAF-7C0F9049E8E5}" destId="{96B46F23-C243-4DD8-827C-419F546AC99E}" srcOrd="1" destOrd="0" presId="urn:microsoft.com/office/officeart/2005/8/layout/orgChart1"/>
    <dgm:cxn modelId="{38BD50B8-38BA-4D6D-B5AD-BF23F08DBA6F}" srcId="{2638FCE4-6313-4704-AC00-42D40953EF14}" destId="{B428666A-65B6-4A60-8F0D-26E2917484F2}" srcOrd="1" destOrd="0" parTransId="{CB07EBB4-1438-4CDB-A258-CAEAD2FE01E0}" sibTransId="{1D8D7308-3A62-4060-9A3B-B0C230B36EBE}"/>
    <dgm:cxn modelId="{20CFEB0B-EB9A-4257-842B-70D29ACCCC6B}" srcId="{60B72176-3F90-42AE-861E-F5A16150E2A2}" destId="{ADA16F73-AA07-49AA-A0FC-30730BCFC4EE}" srcOrd="3" destOrd="0" parTransId="{872AFEA5-8465-482A-B47F-BAFAC230BF17}" sibTransId="{71672537-4B0A-4C82-A423-7FEA518219AD}"/>
    <dgm:cxn modelId="{7E456973-DD7C-4CBF-95E3-370B516CF578}" type="presOf" srcId="{9C1E46E1-C2C4-42FC-A92F-461E655FBE8B}" destId="{AC66321C-234B-4242-AD69-566CC779A65B}" srcOrd="0" destOrd="0" presId="urn:microsoft.com/office/officeart/2005/8/layout/orgChart1"/>
    <dgm:cxn modelId="{CE6C1744-29BB-4EA7-B830-C853C16F659C}" srcId="{9CE6D492-59AA-45FC-A4F8-54BB7AC793D3}" destId="{1B49BE96-0F52-4BD7-83F0-98DC77B6DAB0}" srcOrd="4" destOrd="0" parTransId="{F57B423A-3390-44F4-A9E4-A3B3973491B3}" sibTransId="{85B003AD-61F8-4316-93BB-E1C2243A8A6C}"/>
    <dgm:cxn modelId="{3DA236F4-3445-4AD6-ABD4-C2FAA487DF34}" srcId="{A09A75D1-9AA8-48A0-B8D7-886EA0B9A8EB}" destId="{635373BD-136C-419E-B246-A509407A3ABB}" srcOrd="3" destOrd="0" parTransId="{08C0CA74-8BCD-4783-B7E6-EA5E7B64FAA8}" sibTransId="{8C9B2F67-E39B-4E6B-B4BC-5CBDFE39D069}"/>
    <dgm:cxn modelId="{BA44885E-73DA-4890-B4C9-0AF8766AA5B1}" srcId="{A09A75D1-9AA8-48A0-B8D7-886EA0B9A8EB}" destId="{1CE840C9-C330-4330-91EC-67603CBE1B52}" srcOrd="6" destOrd="0" parTransId="{A877959A-0300-4DE2-8110-29985656C463}" sibTransId="{1A6FF368-0EFF-4178-9E38-F569FAB86D2E}"/>
    <dgm:cxn modelId="{2234832E-79EE-45A2-889C-EDD4B3E1737B}" type="presOf" srcId="{88893EE7-156D-4F74-B917-0E0E75F43F5D}" destId="{A0334B74-413F-4CF3-B7A3-7728047B840A}" srcOrd="1" destOrd="0" presId="urn:microsoft.com/office/officeart/2005/8/layout/orgChart1"/>
    <dgm:cxn modelId="{C3B0BA5C-0715-4EC9-B5DE-3A949AA996F6}" type="presOf" srcId="{B80098E4-F375-408C-8426-03244F04D6B6}" destId="{B791C926-60A1-4616-9EF6-E2331F964943}" srcOrd="0" destOrd="0" presId="urn:microsoft.com/office/officeart/2005/8/layout/orgChart1"/>
    <dgm:cxn modelId="{3AADE10E-0728-4B29-BB0F-443413BD7F48}" type="presOf" srcId="{F2FA7E28-0BC2-471E-AAF0-68FF1ECE1828}" destId="{E5C6905A-1317-48C5-9567-83A7D2FB5510}" srcOrd="1" destOrd="0" presId="urn:microsoft.com/office/officeart/2005/8/layout/orgChart1"/>
    <dgm:cxn modelId="{F0F1A22E-8E21-4989-8A5F-E89813681959}" srcId="{9CE6D492-59AA-45FC-A4F8-54BB7AC793D3}" destId="{5F9ECF6F-D7EA-4903-8EAF-7C0F9049E8E5}" srcOrd="1" destOrd="0" parTransId="{A9D267DB-6615-4D15-A524-8296348E516B}" sibTransId="{DAA4CE2B-DB67-490C-8572-781500F7B69C}"/>
    <dgm:cxn modelId="{54DEEE9F-EE05-4539-9FD6-087489F2E59F}" type="presOf" srcId="{6A2FF3F9-8A2F-4E27-A440-562312BF708F}" destId="{207E5753-F1FE-4365-9F3B-4BAA8A87D061}" srcOrd="0" destOrd="0" presId="urn:microsoft.com/office/officeart/2005/8/layout/orgChart1"/>
    <dgm:cxn modelId="{79541EEA-2F27-453B-9461-66A304D687D7}" type="presOf" srcId="{9F9C171E-731D-4C15-B151-DF5337A1FAFD}" destId="{9AA924B5-1CA4-4633-804D-11205647A11B}" srcOrd="0" destOrd="0" presId="urn:microsoft.com/office/officeart/2005/8/layout/orgChart1"/>
    <dgm:cxn modelId="{F84E868E-2B3B-4D74-9C33-37A5734E3C1B}" type="presOf" srcId="{5D8B420E-28C8-43DA-8537-7812D42198F6}" destId="{00C9C440-7839-47B0-8584-E6C42A95E0A8}" srcOrd="1" destOrd="0" presId="urn:microsoft.com/office/officeart/2005/8/layout/orgChart1"/>
    <dgm:cxn modelId="{0E7831A3-898D-499E-94AD-7D5B3DAB8975}" type="presOf" srcId="{CB07EBB4-1438-4CDB-A258-CAEAD2FE01E0}" destId="{8DAAF995-99ED-48E2-855E-CF3451B6A66F}" srcOrd="0" destOrd="0" presId="urn:microsoft.com/office/officeart/2005/8/layout/orgChart1"/>
    <dgm:cxn modelId="{1CA0B4D2-F16D-4561-A0A9-610A26F82986}" srcId="{E4FC8419-1EAE-4EB9-ABD8-2B2964403B07}" destId="{C1A5643C-D03A-4253-B848-4D63C76EAF7D}" srcOrd="6" destOrd="0" parTransId="{6E753351-BE00-4042-9047-4B9E13030ABA}" sibTransId="{4C771007-77EA-41BE-8DD1-D3E466F18EC5}"/>
    <dgm:cxn modelId="{AF946D75-F2CE-4BD5-8AE9-DE8480C3B75E}" srcId="{C44B98AF-8FE5-420E-991D-CF09981E4B5B}" destId="{A79DA4F4-F0C1-4EC3-B98A-246F2C9B95B0}" srcOrd="2" destOrd="0" parTransId="{A65D2DE9-4225-4FE7-B22C-E1F5BF5485DD}" sibTransId="{436AF950-55E9-4EED-9CD1-3E473E02FDEE}"/>
    <dgm:cxn modelId="{CDE534E6-0561-4B9D-BD8F-4CBDD383A263}" type="presOf" srcId="{B8D37FD6-6ADC-4AE7-A668-0758FAA6BE35}" destId="{426B5553-B049-47D9-A704-39BF2B5E7F1F}" srcOrd="0" destOrd="0" presId="urn:microsoft.com/office/officeart/2005/8/layout/orgChart1"/>
    <dgm:cxn modelId="{52D895E3-51AB-4348-9CF7-907EA4445565}" type="presOf" srcId="{5D8B420E-28C8-43DA-8537-7812D42198F6}" destId="{FF50DC03-A5C5-4BAA-88C5-B4F0D5F854CB}" srcOrd="0" destOrd="0" presId="urn:microsoft.com/office/officeart/2005/8/layout/orgChart1"/>
    <dgm:cxn modelId="{0D427ACB-944E-4F44-BB2B-2A230F8998EC}" type="presOf" srcId="{53F8F35A-B74E-459B-BD36-6CA4C943E29E}" destId="{903ABB9D-8E3A-4D4B-8C45-D12C48D6CD70}" srcOrd="1" destOrd="0" presId="urn:microsoft.com/office/officeart/2005/8/layout/orgChart1"/>
    <dgm:cxn modelId="{5A68D1BD-87CD-421B-8A1D-BDF3E8FC42B5}" type="presOf" srcId="{6D620AC7-6B74-4B34-96B3-B8458472131D}" destId="{32C1E572-0435-42E6-9DBE-CA243C7979C8}" srcOrd="1" destOrd="0" presId="urn:microsoft.com/office/officeart/2005/8/layout/orgChart1"/>
    <dgm:cxn modelId="{A5F9FDA0-0672-47C0-9372-AE16A970B53F}" type="presOf" srcId="{6EC43C6B-57F3-460B-8585-E21FB0E3F42E}" destId="{30D658A3-C355-4A5D-9849-95E2FE9BC81D}" srcOrd="0" destOrd="0" presId="urn:microsoft.com/office/officeart/2005/8/layout/orgChart1"/>
    <dgm:cxn modelId="{F8A2BCE8-DA11-4E69-9517-376EAFC4E6B2}" type="presOf" srcId="{5724F92B-2A48-4522-93D4-2510E6DBD448}" destId="{259427B3-0297-44B2-91C0-9D16D41627E7}" srcOrd="0" destOrd="0" presId="urn:microsoft.com/office/officeart/2005/8/layout/orgChart1"/>
    <dgm:cxn modelId="{8345DD4B-9F78-4D35-8C5F-13594B64E516}" type="presOf" srcId="{64AB75A1-ED0C-4344-8445-53340DB35AD2}" destId="{99C9BF97-5DB9-4600-9E0B-532DFC78838A}" srcOrd="0" destOrd="0" presId="urn:microsoft.com/office/officeart/2005/8/layout/orgChart1"/>
    <dgm:cxn modelId="{2F4AD2F6-0D02-4C74-81BD-A50EFC72D34E}" type="presOf" srcId="{CC391E53-5BAC-4316-8AB9-D121C4384FDC}" destId="{299218CE-78CF-4BAC-8560-4511ECC5E1D5}" srcOrd="0" destOrd="0" presId="urn:microsoft.com/office/officeart/2005/8/layout/orgChart1"/>
    <dgm:cxn modelId="{3679598A-51C6-45A0-AE3A-7F06748504FB}" srcId="{E4FC8419-1EAE-4EB9-ABD8-2B2964403B07}" destId="{6D620AC7-6B74-4B34-96B3-B8458472131D}" srcOrd="5" destOrd="0" parTransId="{50668ADF-A21B-4660-8925-8C0B33CEBECD}" sibTransId="{73E2629B-A0FF-431F-BC1C-E3510C89AA4C}"/>
    <dgm:cxn modelId="{D86ED46F-6DD8-4D3D-8048-14F601D175C4}" type="presOf" srcId="{725EDACD-6E43-493F-BAC9-A05F36E2663B}" destId="{AFC0624B-C574-4FC4-9F49-A7BDACA4685D}" srcOrd="1" destOrd="0" presId="urn:microsoft.com/office/officeart/2005/8/layout/orgChart1"/>
    <dgm:cxn modelId="{759AD898-1710-457E-B22D-014AFBD896BE}" type="presOf" srcId="{F6CF61D3-982C-4697-8D02-C9F1837D7ADA}" destId="{4B9535FA-50DA-49AE-B6D5-4F965ACB3BDD}" srcOrd="0" destOrd="0" presId="urn:microsoft.com/office/officeart/2005/8/layout/orgChart1"/>
    <dgm:cxn modelId="{5E3016D3-9D83-4FD5-8650-192C82478650}" type="presOf" srcId="{AAFA3104-D9D8-4898-B4AB-992F56759794}" destId="{823C6497-B440-45C3-93B4-7808AC32B8A7}" srcOrd="0" destOrd="0" presId="urn:microsoft.com/office/officeart/2005/8/layout/orgChart1"/>
    <dgm:cxn modelId="{1C7F133D-82E8-4A2A-9BED-3F0A88F70167}" srcId="{1FC4734C-A7D5-449C-8A95-E909B992E60D}" destId="{C44B98AF-8FE5-420E-991D-CF09981E4B5B}" srcOrd="1" destOrd="0" parTransId="{6EC43C6B-57F3-460B-8585-E21FB0E3F42E}" sibTransId="{2BBC4553-4086-4D42-BFC5-35B8A37DCDD3}"/>
    <dgm:cxn modelId="{25E41243-A743-4A64-9935-A6E9F90DC931}" type="presOf" srcId="{A65D2DE9-4225-4FE7-B22C-E1F5BF5485DD}" destId="{705C0D0A-F11A-4D50-AAF1-509EAFCA28F1}" srcOrd="0" destOrd="0" presId="urn:microsoft.com/office/officeart/2005/8/layout/orgChart1"/>
    <dgm:cxn modelId="{A555F3D2-60C5-456E-92D8-A1C47A76268B}" type="presOf" srcId="{1CE840C9-C330-4330-91EC-67603CBE1B52}" destId="{10F131A9-C1FD-4F30-8309-3DF7B3205011}" srcOrd="0" destOrd="0" presId="urn:microsoft.com/office/officeart/2005/8/layout/orgChart1"/>
    <dgm:cxn modelId="{19EF7ACB-CED4-42B4-B4C5-56FADD49B8CC}" type="presOf" srcId="{2D12DD7C-C692-4960-849A-1834ADDE4991}" destId="{4D186B77-61D4-4BFB-A249-7D753B3F6974}" srcOrd="1" destOrd="0" presId="urn:microsoft.com/office/officeart/2005/8/layout/orgChart1"/>
    <dgm:cxn modelId="{6B90716C-7C4F-41FD-A6A3-78DC9F1B03DD}" srcId="{A09A75D1-9AA8-48A0-B8D7-886EA0B9A8EB}" destId="{18E1AFA2-90CE-488B-B719-EC637D3200A3}" srcOrd="0" destOrd="0" parTransId="{B4E91338-9494-4A7F-B8F3-E3A7C9EA678F}" sibTransId="{1CC9E9C7-CA08-4D72-83BA-98CBDBEC9F6E}"/>
    <dgm:cxn modelId="{1B8BB501-0BFA-4C4B-8E34-4C30DAD6DBA0}" type="presOf" srcId="{76B1D8BE-D7A9-45A8-B5A9-82973107696B}" destId="{2246A8FA-35B5-4658-9000-8E87F557A377}" srcOrd="1" destOrd="0" presId="urn:microsoft.com/office/officeart/2005/8/layout/orgChart1"/>
    <dgm:cxn modelId="{FA0474C3-7241-4B4C-9E9B-8491E5B82483}" type="presOf" srcId="{52214D71-CB75-412E-995F-CDCB7FE3D111}" destId="{275489E1-1F4F-412A-BBB1-A6059DE67863}" srcOrd="0" destOrd="0" presId="urn:microsoft.com/office/officeart/2005/8/layout/orgChart1"/>
    <dgm:cxn modelId="{EA31FCBA-C4A7-4922-9FA7-EF867381E24F}" type="presOf" srcId="{E3D587ED-DC00-4E89-9DF7-EA823BC4CD27}" destId="{5DCB7422-581E-4FD7-ADA9-E1243A813CAA}" srcOrd="0" destOrd="0" presId="urn:microsoft.com/office/officeart/2005/8/layout/orgChart1"/>
    <dgm:cxn modelId="{FDD04813-3357-4323-B583-6663E18CF51B}" type="presOf" srcId="{A9D267DB-6615-4D15-A524-8296348E516B}" destId="{7D469F4B-DDBD-4A74-BFB9-36F270DEB179}" srcOrd="0" destOrd="0" presId="urn:microsoft.com/office/officeart/2005/8/layout/orgChart1"/>
    <dgm:cxn modelId="{C33DA758-AFEE-4EFF-89D9-19EF2C1A9534}" type="presOf" srcId="{D532DEA2-961B-4B37-9E39-B80561484442}" destId="{4B69E563-F619-4F9F-AC5C-D4E4518274F2}" srcOrd="0" destOrd="0" presId="urn:microsoft.com/office/officeart/2005/8/layout/orgChart1"/>
    <dgm:cxn modelId="{59B3AD87-33E0-4118-AAF3-EE5EBBE306F8}" type="presOf" srcId="{1DB45924-0F06-406F-9A55-262BB3B2F8D4}" destId="{14242CB3-43B0-49A0-8277-A27561247A3A}" srcOrd="1" destOrd="0" presId="urn:microsoft.com/office/officeart/2005/8/layout/orgChart1"/>
    <dgm:cxn modelId="{527C3A2E-4461-4E94-96DC-BD2614693CF5}" type="presOf" srcId="{60A2765A-86E2-41BF-8BC0-A325924B1412}" destId="{0722335F-CD72-44D6-B152-5EB27B92E995}" srcOrd="0" destOrd="0" presId="urn:microsoft.com/office/officeart/2005/8/layout/orgChart1"/>
    <dgm:cxn modelId="{8EECA6C2-CB5C-4DEC-896D-0E054CEA97A4}" type="presOf" srcId="{BDA92785-5812-4B67-8B7E-DC25F82E15D1}" destId="{2C81258B-9970-4AF3-97BD-C4B24F40EEE1}" srcOrd="0" destOrd="0" presId="urn:microsoft.com/office/officeart/2005/8/layout/orgChart1"/>
    <dgm:cxn modelId="{ED9758C0-D2FF-42EA-BC36-E2B8E7E85D00}" type="presOf" srcId="{D1EACA10-7A62-4435-9113-7BB8F324D225}" destId="{1A648EB6-F511-45C4-9E6E-AD8D8BA1E2CD}" srcOrd="0" destOrd="0" presId="urn:microsoft.com/office/officeart/2005/8/layout/orgChart1"/>
    <dgm:cxn modelId="{A4B74B3F-3534-4BBB-9AA4-A4FBCDD6CB41}" type="presOf" srcId="{1FC4734C-A7D5-449C-8A95-E909B992E60D}" destId="{7FFFC107-AF82-43BF-AC9D-6A9B4539C68A}" srcOrd="1" destOrd="0" presId="urn:microsoft.com/office/officeart/2005/8/layout/orgChart1"/>
    <dgm:cxn modelId="{388B0C6C-905E-45E8-AA6F-238E46BF0F0E}" type="presOf" srcId="{A45F6E31-30E3-4C7E-A6F1-4F208C8F6327}" destId="{3C0FAE86-50F8-4C12-A063-4E8C03A448E7}" srcOrd="0" destOrd="0" presId="urn:microsoft.com/office/officeart/2005/8/layout/orgChart1"/>
    <dgm:cxn modelId="{75D6F948-30C8-4BAA-BE6C-826E1CDB864E}" type="presOf" srcId="{1B9E310D-5CCD-44EE-AB58-3817E7D81CA7}" destId="{4775B25E-253D-48A2-A19E-6FD3B5E5870C}" srcOrd="1" destOrd="0" presId="urn:microsoft.com/office/officeart/2005/8/layout/orgChart1"/>
    <dgm:cxn modelId="{F7075601-C889-4CFC-AA2F-F841A186BF16}" type="presOf" srcId="{5698E1D9-EED3-4586-9230-8AAA5F2F2010}" destId="{4B496295-5E1E-4C57-94CB-2F565BD632A7}" srcOrd="0" destOrd="0" presId="urn:microsoft.com/office/officeart/2005/8/layout/orgChart1"/>
    <dgm:cxn modelId="{E5EFF610-8F42-483B-BE14-325D0579A566}" type="presOf" srcId="{7FA4EBD9-BDFF-4A30-8A69-AAD7036C3AC6}" destId="{12823F18-DCD8-4DDB-9719-5F405FF78CCC}" srcOrd="0" destOrd="0" presId="urn:microsoft.com/office/officeart/2005/8/layout/orgChart1"/>
    <dgm:cxn modelId="{87EE6B98-6810-4FC6-8E65-4E038EEC257D}" srcId="{1FC4734C-A7D5-449C-8A95-E909B992E60D}" destId="{E08A4CE6-89F0-4337-BC73-C00724567C9B}" srcOrd="7" destOrd="0" parTransId="{6A2FF3F9-8A2F-4E27-A440-562312BF708F}" sibTransId="{373E34C6-68B5-4CE2-9B80-BEAEEE1069E4}"/>
    <dgm:cxn modelId="{87D969FF-2F2B-4F3F-A4F7-F7BBDE570DBE}" srcId="{C44B98AF-8FE5-420E-991D-CF09981E4B5B}" destId="{0E0D6A74-F03F-493A-91CD-5E3A54A26E45}" srcOrd="9" destOrd="0" parTransId="{92F1C710-E5B9-4F4D-A753-9CFB71648F20}" sibTransId="{CFCEABBB-AB06-447A-AFAD-8438B1CCC8EC}"/>
    <dgm:cxn modelId="{F6748670-11DF-432D-9B1A-C34CAA010F8E}" type="presOf" srcId="{D86ABFF1-C620-4DC5-A377-D5B42D16B766}" destId="{6A8A989C-BCB4-46EE-ACB7-75592C35AFBD}" srcOrd="0" destOrd="0" presId="urn:microsoft.com/office/officeart/2005/8/layout/orgChart1"/>
    <dgm:cxn modelId="{A17A38C5-286B-4C31-BCFD-08544E0D038E}" type="presOf" srcId="{C44B98AF-8FE5-420E-991D-CF09981E4B5B}" destId="{9D738CCE-06C7-4F53-ADC1-7789B0C8BF0D}" srcOrd="1" destOrd="0" presId="urn:microsoft.com/office/officeart/2005/8/layout/orgChart1"/>
    <dgm:cxn modelId="{79518AAF-94BB-4C9B-B8DB-7F9710AA2218}" type="presOf" srcId="{9CE6D492-59AA-45FC-A4F8-54BB7AC793D3}" destId="{2A950312-1469-4017-91EE-32473B7ED4F8}" srcOrd="0" destOrd="0" presId="urn:microsoft.com/office/officeart/2005/8/layout/orgChart1"/>
    <dgm:cxn modelId="{0B9A63E6-AFD2-488D-861A-71E5E9859B4A}" type="presOf" srcId="{A09A75D1-9AA8-48A0-B8D7-886EA0B9A8EB}" destId="{786749C0-68A5-4305-9BF6-E54DBB203DB7}" srcOrd="0" destOrd="0" presId="urn:microsoft.com/office/officeart/2005/8/layout/orgChart1"/>
    <dgm:cxn modelId="{B27EC85E-DBC7-4CA1-A3D4-906875857604}" type="presOf" srcId="{3F7BF7F3-FB6B-4359-A003-C8BD90FEF79C}" destId="{CAE280E1-2167-4E90-8E97-9D21D9617FED}" srcOrd="0" destOrd="0" presId="urn:microsoft.com/office/officeart/2005/8/layout/orgChart1"/>
    <dgm:cxn modelId="{E12FB1ED-7E3B-46F5-A275-F351F022F03F}" type="presOf" srcId="{6E803E12-E633-4530-B245-9FF728E6781F}" destId="{6767D532-16DA-4D1C-B64A-3FC5A00DC401}" srcOrd="1" destOrd="0" presId="urn:microsoft.com/office/officeart/2005/8/layout/orgChart1"/>
    <dgm:cxn modelId="{C462EF1B-D461-459B-806C-D0B996F12D07}" type="presOf" srcId="{DD8740F1-C53E-4A4B-905A-FDB99C32B820}" destId="{07C398B2-6640-47C4-8129-8AEA6E324161}" srcOrd="0" destOrd="0" presId="urn:microsoft.com/office/officeart/2005/8/layout/orgChart1"/>
    <dgm:cxn modelId="{6613AE46-7EDD-41AF-AB19-2542A0CACABD}" type="presOf" srcId="{17AC3F8A-9A48-4859-820E-6D0156D03B9B}" destId="{53ABC5D3-392C-40F8-9B47-B47265D08D21}" srcOrd="1" destOrd="0" presId="urn:microsoft.com/office/officeart/2005/8/layout/orgChart1"/>
    <dgm:cxn modelId="{ADD45CC2-5C4F-4F14-A3A1-C4C4AA0E9B5E}" type="presOf" srcId="{5D6C2257-61AF-46A5-AF8B-912234E6F71B}" destId="{856B36C9-873E-46F2-B34E-CFEDB80A26A2}" srcOrd="0" destOrd="0" presId="urn:microsoft.com/office/officeart/2005/8/layout/orgChart1"/>
    <dgm:cxn modelId="{B7B1D471-647A-42F0-ABA8-BF67684E2BE7}" type="presOf" srcId="{05EB859E-A7DD-41D9-B787-70547BE30231}" destId="{20E80B5A-4A1C-4CA1-A3C0-558AED58FE14}" srcOrd="0" destOrd="0" presId="urn:microsoft.com/office/officeart/2005/8/layout/orgChart1"/>
    <dgm:cxn modelId="{18ED0BB8-CC4F-4E91-AD83-50DAC0EEC035}" type="presOf" srcId="{3911585F-C4CA-449B-954E-0FE0A28F2BE1}" destId="{C961E568-7F4E-4165-BDB8-6AA12BB05B0C}" srcOrd="0" destOrd="0" presId="urn:microsoft.com/office/officeart/2005/8/layout/orgChart1"/>
    <dgm:cxn modelId="{14431B79-FCCE-4135-B9B2-30A89F6395AF}" srcId="{60B72176-3F90-42AE-861E-F5A16150E2A2}" destId="{AAFA3104-D9D8-4898-B4AB-992F56759794}" srcOrd="2" destOrd="0" parTransId="{5D6C2257-61AF-46A5-AF8B-912234E6F71B}" sibTransId="{11280F23-7C5B-4D68-A607-E7413EB79A16}"/>
    <dgm:cxn modelId="{F34C69A5-EDAE-4982-BC45-F18A8CDB3B6E}" type="presOf" srcId="{545D540A-B98A-451F-B90E-2DADE325956A}" destId="{DE112712-08AD-436F-969E-BB930230E647}" srcOrd="0" destOrd="0" presId="urn:microsoft.com/office/officeart/2005/8/layout/orgChart1"/>
    <dgm:cxn modelId="{3FB56C60-28A8-48DF-9DB9-5BC4052AE5E0}" type="presOf" srcId="{635373BD-136C-419E-B246-A509407A3ABB}" destId="{0175C68B-5C62-4323-AB00-B554DD96127A}" srcOrd="0" destOrd="0" presId="urn:microsoft.com/office/officeart/2005/8/layout/orgChart1"/>
    <dgm:cxn modelId="{86339FF6-6E2B-49FE-A39A-765C034A4B5A}" type="presOf" srcId="{13AF6FFC-9E7D-49D6-A526-8FD6AD0FD73B}" destId="{9AD23F94-8892-4753-8BEA-130A3E29C5E8}" srcOrd="0" destOrd="0" presId="urn:microsoft.com/office/officeart/2005/8/layout/orgChart1"/>
    <dgm:cxn modelId="{C9821437-2FFD-4A82-816B-AE73DB55B55D}" type="presOf" srcId="{1DB45924-0F06-406F-9A55-262BB3B2F8D4}" destId="{BFF8E97D-DFFB-4815-9ECC-9E4C974987DA}" srcOrd="0" destOrd="0" presId="urn:microsoft.com/office/officeart/2005/8/layout/orgChart1"/>
    <dgm:cxn modelId="{4E89C7B0-899D-4E92-9985-19438220CB6A}" type="presOf" srcId="{2BE20791-8F3C-4B08-8BFB-2E2775A50C74}" destId="{86B4E217-0FC3-47A8-B371-41446881481D}" srcOrd="0" destOrd="0" presId="urn:microsoft.com/office/officeart/2005/8/layout/orgChart1"/>
    <dgm:cxn modelId="{B7E8ABA6-FEDE-4C31-AD69-199793CDB791}" type="presOf" srcId="{76B1D8BE-D7A9-45A8-B5A9-82973107696B}" destId="{AD1D59B4-E5E2-41AE-9F85-1B82FA7A13D7}" srcOrd="0" destOrd="0" presId="urn:microsoft.com/office/officeart/2005/8/layout/orgChart1"/>
    <dgm:cxn modelId="{922704FF-73EE-4B4A-989B-310A34DEFB8B}" srcId="{2638FCE4-6313-4704-AC00-42D40953EF14}" destId="{05F665B6-E626-4EDB-B6B6-D766E53B40F0}" srcOrd="0" destOrd="0" parTransId="{D62C16FE-5751-4E1D-B305-D5F188578607}" sibTransId="{A9B16877-48B7-4F77-8DB2-A184540766EF}"/>
    <dgm:cxn modelId="{41284A9C-076D-41A3-AB91-0BC69661DFF9}" type="presOf" srcId="{275AA327-12FD-4002-8B32-C02D8107A5ED}" destId="{4636E0DB-F19C-40CF-9CFA-322B7F4CA77D}" srcOrd="0" destOrd="0" presId="urn:microsoft.com/office/officeart/2005/8/layout/orgChart1"/>
    <dgm:cxn modelId="{9D463496-3509-4238-A86F-7F8C75541446}" type="presOf" srcId="{53F8F35A-B74E-459B-BD36-6CA4C943E29E}" destId="{6DA94E1E-C9AB-43C8-85C0-E3ADE152A55F}" srcOrd="0" destOrd="0" presId="urn:microsoft.com/office/officeart/2005/8/layout/orgChart1"/>
    <dgm:cxn modelId="{DA111F7C-CE00-4BAE-AB97-AEE7089936F4}" type="presOf" srcId="{1FAB554C-87AE-4D04-ABA0-D089E28174AF}" destId="{A405A128-FD9E-48B3-8AA8-FA76C114AD81}" srcOrd="0" destOrd="0" presId="urn:microsoft.com/office/officeart/2005/8/layout/orgChart1"/>
    <dgm:cxn modelId="{08D793F6-635E-4A8B-8EC6-D1B5956E9267}" type="presOf" srcId="{17AC3F8A-9A48-4859-820E-6D0156D03B9B}" destId="{44AA8641-18D4-472A-83AE-CB3B9CB6DD89}" srcOrd="0" destOrd="0" presId="urn:microsoft.com/office/officeart/2005/8/layout/orgChart1"/>
    <dgm:cxn modelId="{B9511300-FB32-442F-B110-5C2D78C40717}" type="presOf" srcId="{DD80C9E4-8A2C-4B91-B60E-BFE66664EE75}" destId="{09050C53-A6A0-4558-81E3-BC58F586C236}" srcOrd="0" destOrd="0" presId="urn:microsoft.com/office/officeart/2005/8/layout/orgChart1"/>
    <dgm:cxn modelId="{73CA944B-FB66-4912-BF44-62EB4F06503B}" type="presOf" srcId="{691ED2F2-5C4B-4B37-93EB-899FE43DBF26}" destId="{A9F1B316-2856-43B8-853B-028D7252D975}" srcOrd="1" destOrd="0" presId="urn:microsoft.com/office/officeart/2005/8/layout/orgChart1"/>
    <dgm:cxn modelId="{2D7ABA84-E368-48EA-9C10-E53B61F37132}" srcId="{E4FC8419-1EAE-4EB9-ABD8-2B2964403B07}" destId="{1B9E310D-5CCD-44EE-AB58-3817E7D81CA7}" srcOrd="15" destOrd="0" parTransId="{AB87C3FA-655C-4EA1-9A79-3AE37229D2EA}" sibTransId="{8CEAD956-DFF0-4A1F-B7E2-333B4CF504C7}"/>
    <dgm:cxn modelId="{0FC37E45-82B2-43D2-A756-D29B0D121830}" type="presOf" srcId="{DBBBCD3B-96FD-4CE9-9DA9-BF31A5BAB05E}" destId="{32440512-48AA-470D-83ED-2C286C13A235}" srcOrd="1" destOrd="0" presId="urn:microsoft.com/office/officeart/2005/8/layout/orgChart1"/>
    <dgm:cxn modelId="{A35761B6-45A4-4CE2-8E96-BF35CA8A22F1}" srcId="{E08A4CE6-89F0-4337-BC73-C00724567C9B}" destId="{205BA057-DF46-47CB-AF5F-CF09A5716C3B}" srcOrd="3" destOrd="0" parTransId="{908AA60B-6F04-4065-836F-15C3D68B5A24}" sibTransId="{EFDE741F-7BB3-440F-8D57-71CFB1A83305}"/>
    <dgm:cxn modelId="{43E86A45-E389-4832-BC91-818E99BF24A5}" type="presOf" srcId="{1C719C84-3E94-43ED-9066-CFEE242AEDDE}" destId="{BA5B938C-FA8A-41C2-ACFD-681020A7C2FD}" srcOrd="0" destOrd="0" presId="urn:microsoft.com/office/officeart/2005/8/layout/orgChart1"/>
    <dgm:cxn modelId="{37AA8ED1-7DE4-4646-A9E0-4DA8F6938537}" srcId="{E4FC8419-1EAE-4EB9-ABD8-2B2964403B07}" destId="{DD80C9E4-8A2C-4B91-B60E-BFE66664EE75}" srcOrd="13" destOrd="0" parTransId="{C06B73A8-C87F-44A2-A367-A615FA9D4282}" sibTransId="{EAE6E5A1-EF0A-4929-B484-A89CA8E5B089}"/>
    <dgm:cxn modelId="{56C6B2CE-3158-4AB1-AA24-4B3C0EAE613F}" type="presOf" srcId="{83D57B1F-F177-4EC4-B48D-EAFEAFEF96C7}" destId="{7C7F15C8-7D5A-403B-84B8-6A1DFB49D3B4}" srcOrd="1" destOrd="0" presId="urn:microsoft.com/office/officeart/2005/8/layout/orgChart1"/>
    <dgm:cxn modelId="{329E85CD-1B84-4A18-BA87-96A4C987FFAF}" type="presOf" srcId="{19018E9E-C881-4797-9917-D98A08D76D28}" destId="{8D4D8DBA-5B58-4B8C-ACCD-3B072020FFCF}" srcOrd="0" destOrd="0" presId="urn:microsoft.com/office/officeart/2005/8/layout/orgChart1"/>
    <dgm:cxn modelId="{FC73EA27-141C-44A0-8D2F-A6A9DA8EEF92}" type="presOf" srcId="{499961E3-E66B-48D4-8FDA-4A0E6C2C012B}" destId="{9D3A5601-77BA-419C-B68D-64DD1D67BD5E}" srcOrd="0" destOrd="0" presId="urn:microsoft.com/office/officeart/2005/8/layout/orgChart1"/>
    <dgm:cxn modelId="{3AEEF040-205C-4A11-AC97-055532F187A9}" type="presOf" srcId="{B4E91338-9494-4A7F-B8F3-E3A7C9EA678F}" destId="{E11A99BF-109C-4776-BD24-1B5215A7EEBB}" srcOrd="0" destOrd="0" presId="urn:microsoft.com/office/officeart/2005/8/layout/orgChart1"/>
    <dgm:cxn modelId="{56C34723-5AA6-4795-B50D-7A3888B027EB}" type="presOf" srcId="{2049A341-2591-449C-8077-3B8D69A8CBC9}" destId="{09B7F474-6B84-40E6-B140-058D7A598C6B}" srcOrd="0" destOrd="0" presId="urn:microsoft.com/office/officeart/2005/8/layout/orgChart1"/>
    <dgm:cxn modelId="{4C5FDBBB-699B-469A-B785-0F008E2524B3}" type="presOf" srcId="{105AFCEB-C7FD-46BA-8A03-A7678E8B1A98}" destId="{665FE6C7-890F-41F2-A833-9C5B7E4813C2}" srcOrd="0" destOrd="0" presId="urn:microsoft.com/office/officeart/2005/8/layout/orgChart1"/>
    <dgm:cxn modelId="{C233269C-8398-4B47-9977-E3FC22BE6D59}" srcId="{A09A75D1-9AA8-48A0-B8D7-886EA0B9A8EB}" destId="{50441A1D-3A05-4EC6-8AD4-4B4BB6AA80B9}" srcOrd="8" destOrd="0" parTransId="{5724F92B-2A48-4522-93D4-2510E6DBD448}" sibTransId="{C9968381-5D4F-4BF7-A0FF-F55C71C023B9}"/>
    <dgm:cxn modelId="{7E6C8954-6D3C-4E59-88E2-968BBE093FC9}" type="presOf" srcId="{A79DA4F4-F0C1-4EC3-B98A-246F2C9B95B0}" destId="{7D20DFAF-B024-4FC7-8595-90D357332D4F}" srcOrd="1" destOrd="0" presId="urn:microsoft.com/office/officeart/2005/8/layout/orgChart1"/>
    <dgm:cxn modelId="{848A2AB3-E849-446D-8F17-2A3339A81C53}" type="presOf" srcId="{E4FC8419-1EAE-4EB9-ABD8-2B2964403B07}" destId="{6D4BF17C-31FC-4A6A-85B6-128C6E26898C}" srcOrd="0" destOrd="0" presId="urn:microsoft.com/office/officeart/2005/8/layout/orgChart1"/>
    <dgm:cxn modelId="{84667B89-2D30-4941-A2D9-AB36A963243D}" type="presOf" srcId="{50668ADF-A21B-4660-8925-8C0B33CEBECD}" destId="{E5120C39-78E2-40DA-AD22-6CF61F3F838C}" srcOrd="0" destOrd="0" presId="urn:microsoft.com/office/officeart/2005/8/layout/orgChart1"/>
    <dgm:cxn modelId="{09138CE2-41BC-42C1-B6E9-A3ACBF3BA7FF}" type="presOf" srcId="{5F9ECF6F-D7EA-4903-8EAF-7C0F9049E8E5}" destId="{19DB7CF7-D3D1-439C-B4FE-FDE4E8BEF001}" srcOrd="0" destOrd="0" presId="urn:microsoft.com/office/officeart/2005/8/layout/orgChart1"/>
    <dgm:cxn modelId="{75675612-1A13-49F2-A90A-59937947AF24}" type="presOf" srcId="{02CF8362-BCF0-4D5C-B90B-FD09AB4A5AD7}" destId="{B12BB364-C6B1-409E-9C83-FA98593BE9CE}" srcOrd="0" destOrd="0" presId="urn:microsoft.com/office/officeart/2005/8/layout/orgChart1"/>
    <dgm:cxn modelId="{6E2F9F0F-E93B-493A-BB62-274694B8F1BD}" type="presOf" srcId="{908AA60B-6F04-4065-836F-15C3D68B5A24}" destId="{F1EA3271-322F-4292-A3FF-45E571B15CCD}" srcOrd="0" destOrd="0" presId="urn:microsoft.com/office/officeart/2005/8/layout/orgChart1"/>
    <dgm:cxn modelId="{066AE7E3-E93E-4A78-A021-7942A5F0CF7E}" type="presOf" srcId="{0E0D6A74-F03F-493A-91CD-5E3A54A26E45}" destId="{82EA351F-FED6-4101-A32A-97F94E26EAB8}" srcOrd="1" destOrd="0" presId="urn:microsoft.com/office/officeart/2005/8/layout/orgChart1"/>
    <dgm:cxn modelId="{9417F523-8D2F-4C27-A367-36800E5CAC97}" type="presOf" srcId="{9994F298-6CB3-4F8F-9F90-85DE1F115869}" destId="{057A8E4B-771C-422B-BE61-746CCE271E16}" srcOrd="0" destOrd="0" presId="urn:microsoft.com/office/officeart/2005/8/layout/orgChart1"/>
    <dgm:cxn modelId="{529BBF3D-1F8F-49BD-B77F-4E5FD813A9DC}" type="presOf" srcId="{873F46DD-5AD6-4081-BDC9-6F991904DEA3}" destId="{A9448D21-40E7-4B94-B109-4747E417A385}" srcOrd="0" destOrd="0" presId="urn:microsoft.com/office/officeart/2005/8/layout/orgChart1"/>
    <dgm:cxn modelId="{42599776-C70F-4AB2-A0E1-4B3561FE3EC8}" type="presOf" srcId="{A0E6118F-0359-4A44-B441-AC491663DDD8}" destId="{2FBB2666-4CC1-4F39-83BD-3789DCE23468}" srcOrd="0" destOrd="0" presId="urn:microsoft.com/office/officeart/2005/8/layout/orgChart1"/>
    <dgm:cxn modelId="{58861904-14CC-4F79-97EF-9D1B0CC318A2}" srcId="{13AF6FFC-9E7D-49D6-A526-8FD6AD0FD73B}" destId="{18D29A27-D39B-426E-9911-204461D1D721}" srcOrd="2" destOrd="0" parTransId="{A0E6118F-0359-4A44-B441-AC491663DDD8}" sibTransId="{11080149-7AAC-4B67-9B2D-CBE9825C7243}"/>
    <dgm:cxn modelId="{970C5311-2D28-4846-B511-27BF38682F46}" srcId="{1FC4734C-A7D5-449C-8A95-E909B992E60D}" destId="{60B72176-3F90-42AE-861E-F5A16150E2A2}" srcOrd="3" destOrd="0" parTransId="{9A768174-4BC0-4CDC-B08A-166DDDEEC697}" sibTransId="{0B53A069-4FD8-4A85-938A-750039C7C312}"/>
    <dgm:cxn modelId="{F581D7DB-25D0-47B6-981A-74616B0A52D5}" srcId="{E4FC8419-1EAE-4EB9-ABD8-2B2964403B07}" destId="{CDBA2C80-BC1C-481D-95FB-3F88849218D3}" srcOrd="2" destOrd="0" parTransId="{30C41B22-271F-4E0F-A9F8-086106EB3B50}" sibTransId="{5A5F6A95-3158-43BB-8C5E-C43EAD8130F0}"/>
    <dgm:cxn modelId="{167C0158-A94D-4C9F-B830-6DBF19BB1FA9}" type="presOf" srcId="{C5F64AE4-D971-41E4-9482-201D6EBA3713}" destId="{B88E58BF-BC5A-46D1-A161-F52E1D39AA11}" srcOrd="0" destOrd="0" presId="urn:microsoft.com/office/officeart/2005/8/layout/orgChart1"/>
    <dgm:cxn modelId="{0A9771B9-C3C2-4A38-8DAE-2560C77C7E82}" type="presOf" srcId="{18E1AFA2-90CE-488B-B719-EC637D3200A3}" destId="{89FCC458-C1F0-4842-A540-45CD2FF73AA6}" srcOrd="0" destOrd="0" presId="urn:microsoft.com/office/officeart/2005/8/layout/orgChart1"/>
    <dgm:cxn modelId="{DB1D1346-5D15-483D-B94F-0D8D3B42A465}" type="presOf" srcId="{B1E0D809-A35B-483C-AB06-6999241169FC}" destId="{25A51B1A-2C4F-4CE3-A739-2BF732CA3C4B}" srcOrd="1" destOrd="0" presId="urn:microsoft.com/office/officeart/2005/8/layout/orgChart1"/>
    <dgm:cxn modelId="{D91976F5-C700-46BA-9FB8-A832AEC4CD3D}" type="presOf" srcId="{D094386C-E3BA-4D8E-9630-2FC556FF4282}" destId="{62DCF8FF-8493-4426-9D40-BAFC566A70F7}" srcOrd="1" destOrd="0" presId="urn:microsoft.com/office/officeart/2005/8/layout/orgChart1"/>
    <dgm:cxn modelId="{32100511-ECEB-4732-8F4F-4AAEBC5F01A0}" srcId="{13AF6FFC-9E7D-49D6-A526-8FD6AD0FD73B}" destId="{D86ABFF1-C620-4DC5-A377-D5B42D16B766}" srcOrd="3" destOrd="0" parTransId="{69F1A5EE-157C-4B24-BF49-8428F12B3C16}" sibTransId="{76E43F43-E1C1-4A00-8F7E-5455074DC361}"/>
    <dgm:cxn modelId="{B32E4C7B-6C91-4BF8-B02B-D8CDD3D276FD}" srcId="{E4FC8419-1EAE-4EB9-ABD8-2B2964403B07}" destId="{2D12DD7C-C692-4960-849A-1834ADDE4991}" srcOrd="4" destOrd="0" parTransId="{2480335C-4673-4667-A08A-4EF4080D30C3}" sibTransId="{167CB56C-6AED-4CD4-9F0A-AC437EB4ACCB}"/>
    <dgm:cxn modelId="{BD57CCA7-3930-4FFB-B361-F05DF9198D8C}" srcId="{3911585F-C4CA-449B-954E-0FE0A28F2BE1}" destId="{A2532DF5-FAB7-4095-B8DD-1382EA403707}" srcOrd="0" destOrd="0" parTransId="{9FCE0E7B-0739-4002-8A6A-6924EB2C56F3}" sibTransId="{FBF37917-FA18-4CEF-B7AD-20587EB4A4FF}"/>
    <dgm:cxn modelId="{F86E738F-393E-42ED-A7B6-C37F36755C0E}" type="presOf" srcId="{1BB18BBE-F9B3-4F14-BC87-0136C0F23077}" destId="{DF588576-6338-4E8F-BCD7-069C4A927E64}" srcOrd="0" destOrd="0" presId="urn:microsoft.com/office/officeart/2005/8/layout/orgChart1"/>
    <dgm:cxn modelId="{62C196AA-581E-4180-B893-EB4EFC2CB4E5}" srcId="{E4FC8419-1EAE-4EB9-ABD8-2B2964403B07}" destId="{5062D581-3D08-4623-A015-3477ACB806E0}" srcOrd="10" destOrd="0" parTransId="{33E86D45-E074-4A17-B5CE-C42AE75C4462}" sibTransId="{6EA47418-AF8C-4DB9-93DE-4A9DB1D9A2ED}"/>
    <dgm:cxn modelId="{9A7ACBAA-35C2-4090-911C-3D82C27BCD74}" type="presOf" srcId="{F2FA7E28-0BC2-471E-AAF0-68FF1ECE1828}" destId="{0F33F70E-F159-45AA-8491-89CC688DBFF9}" srcOrd="0" destOrd="0" presId="urn:microsoft.com/office/officeart/2005/8/layout/orgChart1"/>
    <dgm:cxn modelId="{F98F6C97-779B-4766-8C70-2AE5492E31DB}" type="presOf" srcId="{86120380-BB1D-402D-99C6-321CB62323D2}" destId="{53899AA0-98BD-4438-AD52-6B12F0A3CF8F}" srcOrd="1" destOrd="0" presId="urn:microsoft.com/office/officeart/2005/8/layout/orgChart1"/>
    <dgm:cxn modelId="{A539A839-FA99-4EAF-A395-E74A797016A5}" srcId="{13AF6FFC-9E7D-49D6-A526-8FD6AD0FD73B}" destId="{D2B8CD5D-1192-4CCB-9706-540CC9B09BFD}" srcOrd="0" destOrd="0" parTransId="{FD741A96-9753-47B1-B213-30DE38A7ADBA}" sibTransId="{2C3485FE-80FF-4D36-BAF5-22DE5EA11545}"/>
    <dgm:cxn modelId="{793D807B-C815-46BD-AC1A-250E6B83A120}" srcId="{C44B98AF-8FE5-420E-991D-CF09981E4B5B}" destId="{83D57B1F-F177-4EC4-B48D-EAFEAFEF96C7}" srcOrd="5" destOrd="0" parTransId="{64AB75A1-ED0C-4344-8445-53340DB35AD2}" sibTransId="{97106F90-A920-4497-86A3-604D7FA9DD0D}"/>
    <dgm:cxn modelId="{9B95E01A-7EDE-4D18-A1C7-BC28FB2E1E66}" type="presOf" srcId="{D554509D-8F1C-4B07-BE1B-B1035A7837BF}" destId="{474B1BF4-E225-484F-9038-4964723B81F2}" srcOrd="1" destOrd="0" presId="urn:microsoft.com/office/officeart/2005/8/layout/orgChart1"/>
    <dgm:cxn modelId="{9F7FFD58-B958-4AB2-BE7A-CD7E40AB6BCD}" type="presOf" srcId="{8B8DD7FF-0BC7-4800-9BCD-430A7DF44C9C}" destId="{E7DB607C-F7EB-42EC-BDAA-0A30A6A738EA}" srcOrd="0" destOrd="0" presId="urn:microsoft.com/office/officeart/2005/8/layout/orgChart1"/>
    <dgm:cxn modelId="{A8A7C53F-E922-4093-B606-0C52789E4B04}" type="presOf" srcId="{6D620AC7-6B74-4B34-96B3-B8458472131D}" destId="{3D40DE5B-D544-428D-BADA-45EED3C1BFFE}" srcOrd="0" destOrd="0" presId="urn:microsoft.com/office/officeart/2005/8/layout/orgChart1"/>
    <dgm:cxn modelId="{B4E2D43C-00BF-460D-AB6C-376D187ADC2E}" type="presOf" srcId="{E08A4CE6-89F0-4337-BC73-C00724567C9B}" destId="{B8CCDB14-D2C6-47F3-B67F-E33129843B7F}" srcOrd="0" destOrd="0" presId="urn:microsoft.com/office/officeart/2005/8/layout/orgChart1"/>
    <dgm:cxn modelId="{E335C3D9-62C3-4145-8E55-CABB0271602B}" type="presOf" srcId="{ADA16F73-AA07-49AA-A0FC-30730BCFC4EE}" destId="{9D55FF10-22F2-45C7-9253-B03F8B1F4BB4}" srcOrd="1" destOrd="0" presId="urn:microsoft.com/office/officeart/2005/8/layout/orgChart1"/>
    <dgm:cxn modelId="{468ED67F-AA48-46A3-A035-AE18F8945475}" srcId="{C44B98AF-8FE5-420E-991D-CF09981E4B5B}" destId="{B1E0D809-A35B-483C-AB06-6999241169FC}" srcOrd="11" destOrd="0" parTransId="{47FBCDB6-2EE2-48E8-8F54-2A14D1F46958}" sibTransId="{308FB938-97F2-4CFF-AAC7-38025E8CAE0D}"/>
    <dgm:cxn modelId="{07071BF0-3736-4993-AE59-09228204F628}" type="presOf" srcId="{9EF71733-EA78-491B-A0B4-27943E0FC23D}" destId="{3489001C-64E9-4082-90EC-F35FF5297297}" srcOrd="0" destOrd="0" presId="urn:microsoft.com/office/officeart/2005/8/layout/orgChart1"/>
    <dgm:cxn modelId="{E25EF9BD-FA80-4803-B8BA-A3DD451FED10}" type="presOf" srcId="{2E20C41B-18E1-41BC-BA07-9CF154311046}" destId="{E414605D-CD51-46A1-843C-F2A7981B9D47}" srcOrd="0" destOrd="0" presId="urn:microsoft.com/office/officeart/2005/8/layout/orgChart1"/>
    <dgm:cxn modelId="{3A2899D5-92B5-4B55-A9FC-331E015BF5C5}" type="presOf" srcId="{1B49BE96-0F52-4BD7-83F0-98DC77B6DAB0}" destId="{082BBD23-F0FC-4BFC-AF72-34B9AA0A998B}" srcOrd="0" destOrd="0" presId="urn:microsoft.com/office/officeart/2005/8/layout/orgChart1"/>
    <dgm:cxn modelId="{6D021A1E-AED3-41A0-BA34-771A25A83917}" type="presOf" srcId="{8C497E67-6B04-45A6-8EBA-59AA2B0A5B75}" destId="{905EAD38-D2E3-4307-8DFD-97E9A5D8E5A0}" srcOrd="0" destOrd="0" presId="urn:microsoft.com/office/officeart/2005/8/layout/orgChart1"/>
    <dgm:cxn modelId="{898AB68D-3A5C-4395-94FD-2ABE53C02008}" type="presOf" srcId="{2638FCE4-6313-4704-AC00-42D40953EF14}" destId="{0D6552E8-C0B8-4358-845D-D63312D54589}" srcOrd="0" destOrd="0" presId="urn:microsoft.com/office/officeart/2005/8/layout/orgChart1"/>
    <dgm:cxn modelId="{75728855-6F0F-4A17-8964-61673EB39ECC}" type="presOf" srcId="{60B72176-3F90-42AE-861E-F5A16150E2A2}" destId="{0844EC76-812F-4120-8127-F1D561466F83}" srcOrd="0" destOrd="0" presId="urn:microsoft.com/office/officeart/2005/8/layout/orgChart1"/>
    <dgm:cxn modelId="{E694843A-69D5-4EBF-AFCC-9400CF236F8A}" type="presOf" srcId="{307B1B76-441D-4E7A-B1DD-686A8ABC23A3}" destId="{A78F6C74-C633-4F65-B8CA-5CD3DA239786}" srcOrd="0" destOrd="0" presId="urn:microsoft.com/office/officeart/2005/8/layout/orgChart1"/>
    <dgm:cxn modelId="{D562FD23-0627-47D9-B356-543C337291BA}" type="presOf" srcId="{50441A1D-3A05-4EC6-8AD4-4B4BB6AA80B9}" destId="{42BD4ADE-AC39-49FA-BE0C-F5A1B307B082}" srcOrd="1" destOrd="0" presId="urn:microsoft.com/office/officeart/2005/8/layout/orgChart1"/>
    <dgm:cxn modelId="{8C6EDCE0-286F-4D59-9B3A-2C4C1812348F}" srcId="{1FC4734C-A7D5-449C-8A95-E909B992E60D}" destId="{7781A81C-BEEC-444F-9669-2FDFAA1CD712}" srcOrd="9" destOrd="0" parTransId="{42BC0A84-D8F9-43E5-B4D3-A1A5D4DE2830}" sibTransId="{121D79F3-514E-4CBF-AFB1-9F913BE166C5}"/>
    <dgm:cxn modelId="{1889F100-C450-4569-8118-61C597F71915}" type="presOf" srcId="{654F2EE0-53AB-4974-9059-E7ED25E78A52}" destId="{5EE69D85-71A1-40E5-96D5-EB5050E0909F}" srcOrd="0" destOrd="0" presId="urn:microsoft.com/office/officeart/2005/8/layout/orgChart1"/>
    <dgm:cxn modelId="{7F31CA03-34B3-4D29-98CC-1B5F1099FEA1}" type="presOf" srcId="{9B380E55-9663-4382-B079-DC63FCB01F67}" destId="{BCDB524E-ACA5-4329-B392-E5359FA55736}" srcOrd="0" destOrd="0" presId="urn:microsoft.com/office/officeart/2005/8/layout/orgChart1"/>
    <dgm:cxn modelId="{6F6D940D-8C03-471F-8C38-005524EB609E}" type="presOf" srcId="{D62C16FE-5751-4E1D-B305-D5F188578607}" destId="{266B14AD-E600-469A-B4A8-CDA7951E5380}" srcOrd="0" destOrd="0" presId="urn:microsoft.com/office/officeart/2005/8/layout/orgChart1"/>
    <dgm:cxn modelId="{C2A50E40-6E1C-4BDC-A0FE-95965F81F8AD}" type="presParOf" srcId="{578D0FCA-8C76-446A-8062-62804E677F50}" destId="{C32AB69C-ED29-494D-A46F-5FE361617D11}" srcOrd="0" destOrd="0" presId="urn:microsoft.com/office/officeart/2005/8/layout/orgChart1"/>
    <dgm:cxn modelId="{78C109B0-7BC1-40A6-9488-B82357E28F96}" type="presParOf" srcId="{C32AB69C-ED29-494D-A46F-5FE361617D11}" destId="{4B406324-B502-45CF-9D18-694B7D241601}" srcOrd="0" destOrd="0" presId="urn:microsoft.com/office/officeart/2005/8/layout/orgChart1"/>
    <dgm:cxn modelId="{8A1CA70F-83CC-4D3B-B4B1-7959CD401026}" type="presParOf" srcId="{4B406324-B502-45CF-9D18-694B7D241601}" destId="{200B3FD2-39AD-48B4-AD60-71709EC0EDE5}" srcOrd="0" destOrd="0" presId="urn:microsoft.com/office/officeart/2005/8/layout/orgChart1"/>
    <dgm:cxn modelId="{10C5D4F1-771F-4237-8BC7-FB6A8DB98D8A}" type="presParOf" srcId="{4B406324-B502-45CF-9D18-694B7D241601}" destId="{7FFFC107-AF82-43BF-AC9D-6A9B4539C68A}" srcOrd="1" destOrd="0" presId="urn:microsoft.com/office/officeart/2005/8/layout/orgChart1"/>
    <dgm:cxn modelId="{CA770D89-A388-49F4-B09D-58307A958B27}" type="presParOf" srcId="{C32AB69C-ED29-494D-A46F-5FE361617D11}" destId="{2CBCD1A3-4E53-454B-B89D-DD60CE5E9806}" srcOrd="1" destOrd="0" presId="urn:microsoft.com/office/officeart/2005/8/layout/orgChart1"/>
    <dgm:cxn modelId="{737FA66F-D87A-4AC0-8F3F-0C2004FE41E0}" type="presParOf" srcId="{2CBCD1A3-4E53-454B-B89D-DD60CE5E9806}" destId="{08D1C67C-2226-4E4C-B981-77B81465D9A7}" srcOrd="0" destOrd="0" presId="urn:microsoft.com/office/officeart/2005/8/layout/orgChart1"/>
    <dgm:cxn modelId="{7345AD78-7741-4382-B625-19D69079E2B0}" type="presParOf" srcId="{2CBCD1A3-4E53-454B-B89D-DD60CE5E9806}" destId="{9C24A1F1-757D-40A7-96F1-BC06543BF81E}" srcOrd="1" destOrd="0" presId="urn:microsoft.com/office/officeart/2005/8/layout/orgChart1"/>
    <dgm:cxn modelId="{002540E5-E705-4760-9C73-F0CEA927FA75}" type="presParOf" srcId="{9C24A1F1-757D-40A7-96F1-BC06543BF81E}" destId="{CB9C2A51-21C4-430F-9C21-D7E8F808C0D4}" srcOrd="0" destOrd="0" presId="urn:microsoft.com/office/officeart/2005/8/layout/orgChart1"/>
    <dgm:cxn modelId="{EC6B31B2-4E94-4895-83AC-4838B3D721B0}" type="presParOf" srcId="{CB9C2A51-21C4-430F-9C21-D7E8F808C0D4}" destId="{6D4BF17C-31FC-4A6A-85B6-128C6E26898C}" srcOrd="0" destOrd="0" presId="urn:microsoft.com/office/officeart/2005/8/layout/orgChart1"/>
    <dgm:cxn modelId="{38967B58-11B6-410F-B511-7F57BA666E09}" type="presParOf" srcId="{CB9C2A51-21C4-430F-9C21-D7E8F808C0D4}" destId="{899FF043-C56B-4704-A232-BF392233182F}" srcOrd="1" destOrd="0" presId="urn:microsoft.com/office/officeart/2005/8/layout/orgChart1"/>
    <dgm:cxn modelId="{197ECA20-71D6-4490-B6BE-FEF7F67BBADA}" type="presParOf" srcId="{9C24A1F1-757D-40A7-96F1-BC06543BF81E}" destId="{8D6184E3-D9CF-4119-9BB6-D72055B58F87}" srcOrd="1" destOrd="0" presId="urn:microsoft.com/office/officeart/2005/8/layout/orgChart1"/>
    <dgm:cxn modelId="{94AC5FF4-6A4C-4E86-A006-1F582718DD26}" type="presParOf" srcId="{8D6184E3-D9CF-4119-9BB6-D72055B58F87}" destId="{4B496295-5E1E-4C57-94CB-2F565BD632A7}" srcOrd="0" destOrd="0" presId="urn:microsoft.com/office/officeart/2005/8/layout/orgChart1"/>
    <dgm:cxn modelId="{F3B2F655-E4C6-4D35-82F1-9959E7B7DF87}" type="presParOf" srcId="{8D6184E3-D9CF-4119-9BB6-D72055B58F87}" destId="{9FB5B350-B567-4287-812F-D470C64256CB}" srcOrd="1" destOrd="0" presId="urn:microsoft.com/office/officeart/2005/8/layout/orgChart1"/>
    <dgm:cxn modelId="{C06A5BF6-9B58-47B0-851F-80AFE6C75A16}" type="presParOf" srcId="{9FB5B350-B567-4287-812F-D470C64256CB}" destId="{CAC46D58-62B0-4518-A322-10D09A1DD21E}" srcOrd="0" destOrd="0" presId="urn:microsoft.com/office/officeart/2005/8/layout/orgChart1"/>
    <dgm:cxn modelId="{D2205951-FF99-418B-94FA-F607C273C7FC}" type="presParOf" srcId="{CAC46D58-62B0-4518-A322-10D09A1DD21E}" destId="{AC66321C-234B-4242-AD69-566CC779A65B}" srcOrd="0" destOrd="0" presId="urn:microsoft.com/office/officeart/2005/8/layout/orgChart1"/>
    <dgm:cxn modelId="{AF96B076-6660-4C33-A9A1-12A86E380436}" type="presParOf" srcId="{CAC46D58-62B0-4518-A322-10D09A1DD21E}" destId="{EE2534A6-E119-4111-880C-A799AE79608E}" srcOrd="1" destOrd="0" presId="urn:microsoft.com/office/officeart/2005/8/layout/orgChart1"/>
    <dgm:cxn modelId="{2BDD0CCE-4D41-432F-B7B4-41C11019FC75}" type="presParOf" srcId="{9FB5B350-B567-4287-812F-D470C64256CB}" destId="{EAE4F86B-1BE7-48DB-B749-234E0E393814}" srcOrd="1" destOrd="0" presId="urn:microsoft.com/office/officeart/2005/8/layout/orgChart1"/>
    <dgm:cxn modelId="{9D5D821C-FAA0-457F-A8F2-2FA0F01AC84C}" type="presParOf" srcId="{9FB5B350-B567-4287-812F-D470C64256CB}" destId="{D5051152-B7A8-406B-9940-99EBB2E2A57A}" srcOrd="2" destOrd="0" presId="urn:microsoft.com/office/officeart/2005/8/layout/orgChart1"/>
    <dgm:cxn modelId="{FFBE6FD1-AB41-43D5-B954-40C7C2AED958}" type="presParOf" srcId="{8D6184E3-D9CF-4119-9BB6-D72055B58F87}" destId="{A0EF26B0-9A18-4BCF-B5F5-995631BB6948}" srcOrd="2" destOrd="0" presId="urn:microsoft.com/office/officeart/2005/8/layout/orgChart1"/>
    <dgm:cxn modelId="{EE387B48-58B7-46BA-8608-C6FC645D651F}" type="presParOf" srcId="{8D6184E3-D9CF-4119-9BB6-D72055B58F87}" destId="{882EB34D-7CCA-47C5-989A-794BA86D39FF}" srcOrd="3" destOrd="0" presId="urn:microsoft.com/office/officeart/2005/8/layout/orgChart1"/>
    <dgm:cxn modelId="{E725AFF3-B977-4192-87C8-44AF2D9DC146}" type="presParOf" srcId="{882EB34D-7CCA-47C5-989A-794BA86D39FF}" destId="{51BB83BB-C9D2-4E5D-B3B9-D7B2B48F1214}" srcOrd="0" destOrd="0" presId="urn:microsoft.com/office/officeart/2005/8/layout/orgChart1"/>
    <dgm:cxn modelId="{74B29922-5F07-474A-9FBE-52301224BF53}" type="presParOf" srcId="{51BB83BB-C9D2-4E5D-B3B9-D7B2B48F1214}" destId="{8D4D8DBA-5B58-4B8C-ACCD-3B072020FFCF}" srcOrd="0" destOrd="0" presId="urn:microsoft.com/office/officeart/2005/8/layout/orgChart1"/>
    <dgm:cxn modelId="{D217BD4F-2757-46CE-992D-3B207A7DB68B}" type="presParOf" srcId="{51BB83BB-C9D2-4E5D-B3B9-D7B2B48F1214}" destId="{62BC705A-18D8-475B-A4D6-4691F7CF741D}" srcOrd="1" destOrd="0" presId="urn:microsoft.com/office/officeart/2005/8/layout/orgChart1"/>
    <dgm:cxn modelId="{16AE7861-A9AE-48CE-AC98-E3C83C07F333}" type="presParOf" srcId="{882EB34D-7CCA-47C5-989A-794BA86D39FF}" destId="{37E24D3D-6C01-4608-8BA9-967568286B4A}" srcOrd="1" destOrd="0" presId="urn:microsoft.com/office/officeart/2005/8/layout/orgChart1"/>
    <dgm:cxn modelId="{4008C8E4-EEEB-481D-BC24-5ECB42DEFAD6}" type="presParOf" srcId="{882EB34D-7CCA-47C5-989A-794BA86D39FF}" destId="{C9DCDDCC-2B8D-4879-A245-18B1908B84E0}" srcOrd="2" destOrd="0" presId="urn:microsoft.com/office/officeart/2005/8/layout/orgChart1"/>
    <dgm:cxn modelId="{1E5B8F8F-954F-4F96-8CB5-FE47F55AB6F3}" type="presParOf" srcId="{8D6184E3-D9CF-4119-9BB6-D72055B58F87}" destId="{68C1A983-76F3-455F-AA29-B4E3EFC98BF3}" srcOrd="4" destOrd="0" presId="urn:microsoft.com/office/officeart/2005/8/layout/orgChart1"/>
    <dgm:cxn modelId="{DCC054C9-F083-45A1-8B7F-32523620B36F}" type="presParOf" srcId="{8D6184E3-D9CF-4119-9BB6-D72055B58F87}" destId="{70BC7B3E-6FC5-45DB-A4DE-2B30A6839CC5}" srcOrd="5" destOrd="0" presId="urn:microsoft.com/office/officeart/2005/8/layout/orgChart1"/>
    <dgm:cxn modelId="{28D95A99-4B9E-478D-B8EA-228153EC76F9}" type="presParOf" srcId="{70BC7B3E-6FC5-45DB-A4DE-2B30A6839CC5}" destId="{A6737FC6-60E0-42DE-9EDF-BE8C681C8408}" srcOrd="0" destOrd="0" presId="urn:microsoft.com/office/officeart/2005/8/layout/orgChart1"/>
    <dgm:cxn modelId="{51F068CD-E3DC-4D3C-9594-9EE77435ACBF}" type="presParOf" srcId="{A6737FC6-60E0-42DE-9EDF-BE8C681C8408}" destId="{D3FED8C6-7A59-4B04-B88A-CCCBD452F165}" srcOrd="0" destOrd="0" presId="urn:microsoft.com/office/officeart/2005/8/layout/orgChart1"/>
    <dgm:cxn modelId="{BCB7A972-0268-435D-A0DA-6AFF63C13EC6}" type="presParOf" srcId="{A6737FC6-60E0-42DE-9EDF-BE8C681C8408}" destId="{4034DF65-671D-4BF5-AB5F-7BD6BFF8AE01}" srcOrd="1" destOrd="0" presId="urn:microsoft.com/office/officeart/2005/8/layout/orgChart1"/>
    <dgm:cxn modelId="{E4EA1850-AF63-41B4-BFA5-25D36E8331CF}" type="presParOf" srcId="{70BC7B3E-6FC5-45DB-A4DE-2B30A6839CC5}" destId="{4CDB63F0-A403-461F-80CB-121475987443}" srcOrd="1" destOrd="0" presId="urn:microsoft.com/office/officeart/2005/8/layout/orgChart1"/>
    <dgm:cxn modelId="{B622D2B7-74B0-4D92-A3E7-B368B65B8A15}" type="presParOf" srcId="{70BC7B3E-6FC5-45DB-A4DE-2B30A6839CC5}" destId="{CC2E5BB6-464D-47E4-99CF-C651807F6970}" srcOrd="2" destOrd="0" presId="urn:microsoft.com/office/officeart/2005/8/layout/orgChart1"/>
    <dgm:cxn modelId="{0E367BC3-AAF5-47AD-81BC-FCD6E84FC3EC}" type="presParOf" srcId="{8D6184E3-D9CF-4119-9BB6-D72055B58F87}" destId="{057A8E4B-771C-422B-BE61-746CCE271E16}" srcOrd="6" destOrd="0" presId="urn:microsoft.com/office/officeart/2005/8/layout/orgChart1"/>
    <dgm:cxn modelId="{9E252E37-00FA-46A7-A63C-BE7969488314}" type="presParOf" srcId="{8D6184E3-D9CF-4119-9BB6-D72055B58F87}" destId="{D035AA61-1C64-44C7-948D-CBA02F017A13}" srcOrd="7" destOrd="0" presId="urn:microsoft.com/office/officeart/2005/8/layout/orgChart1"/>
    <dgm:cxn modelId="{B6C45BBE-8C80-4D18-B52C-F05379B8D802}" type="presParOf" srcId="{D035AA61-1C64-44C7-948D-CBA02F017A13}" destId="{579BEBBB-A38A-4206-B751-ECD963FA3941}" srcOrd="0" destOrd="0" presId="urn:microsoft.com/office/officeart/2005/8/layout/orgChart1"/>
    <dgm:cxn modelId="{1402B13B-3726-4DFE-B76E-2CF88C308F3A}" type="presParOf" srcId="{579BEBBB-A38A-4206-B751-ECD963FA3941}" destId="{E414605D-CD51-46A1-843C-F2A7981B9D47}" srcOrd="0" destOrd="0" presId="urn:microsoft.com/office/officeart/2005/8/layout/orgChart1"/>
    <dgm:cxn modelId="{FA0B8BFC-4A34-4F1E-92C8-948A26746EC8}" type="presParOf" srcId="{579BEBBB-A38A-4206-B751-ECD963FA3941}" destId="{AADC9EBA-5AAC-4D23-A828-458745E7AAE1}" srcOrd="1" destOrd="0" presId="urn:microsoft.com/office/officeart/2005/8/layout/orgChart1"/>
    <dgm:cxn modelId="{2E1DFA81-35EE-4814-8905-3E525A717813}" type="presParOf" srcId="{D035AA61-1C64-44C7-948D-CBA02F017A13}" destId="{0BB21A16-D024-43EF-8150-E304212D9890}" srcOrd="1" destOrd="0" presId="urn:microsoft.com/office/officeart/2005/8/layout/orgChart1"/>
    <dgm:cxn modelId="{974B0FE2-9B5A-4226-9DD7-731BAD8398B1}" type="presParOf" srcId="{D035AA61-1C64-44C7-948D-CBA02F017A13}" destId="{4CF1CCBF-EEDC-4445-A6AF-1ACB3E64F9AF}" srcOrd="2" destOrd="0" presId="urn:microsoft.com/office/officeart/2005/8/layout/orgChart1"/>
    <dgm:cxn modelId="{B3B00698-AC5F-443F-AF95-BAC48600E2CF}" type="presParOf" srcId="{8D6184E3-D9CF-4119-9BB6-D72055B58F87}" destId="{10CE2C86-7BDE-42BA-8B25-B996A5AA864A}" srcOrd="8" destOrd="0" presId="urn:microsoft.com/office/officeart/2005/8/layout/orgChart1"/>
    <dgm:cxn modelId="{107669AF-EF6A-439F-9F70-D4774A972EFF}" type="presParOf" srcId="{8D6184E3-D9CF-4119-9BB6-D72055B58F87}" destId="{1DECECC3-78E0-47FF-9487-849FFDAD1B61}" srcOrd="9" destOrd="0" presId="urn:microsoft.com/office/officeart/2005/8/layout/orgChart1"/>
    <dgm:cxn modelId="{700FA255-33EA-4EA4-9E4C-0C0470FED772}" type="presParOf" srcId="{1DECECC3-78E0-47FF-9487-849FFDAD1B61}" destId="{FD95B608-62B9-48DB-B432-413855852B35}" srcOrd="0" destOrd="0" presId="urn:microsoft.com/office/officeart/2005/8/layout/orgChart1"/>
    <dgm:cxn modelId="{0E89A42C-0130-49CB-B513-D9E6DE657B79}" type="presParOf" srcId="{FD95B608-62B9-48DB-B432-413855852B35}" destId="{89893FEA-85DA-4273-9727-CE587AD20B77}" srcOrd="0" destOrd="0" presId="urn:microsoft.com/office/officeart/2005/8/layout/orgChart1"/>
    <dgm:cxn modelId="{E4B97D98-01DA-4D04-940A-C07A67158F3D}" type="presParOf" srcId="{FD95B608-62B9-48DB-B432-413855852B35}" destId="{4D186B77-61D4-4BFB-A249-7D753B3F6974}" srcOrd="1" destOrd="0" presId="urn:microsoft.com/office/officeart/2005/8/layout/orgChart1"/>
    <dgm:cxn modelId="{5F59A4D8-6104-4DA7-90FF-534EF1A4AA4E}" type="presParOf" srcId="{1DECECC3-78E0-47FF-9487-849FFDAD1B61}" destId="{3CDB183F-DEC0-4DFF-89DC-D15A038F00DA}" srcOrd="1" destOrd="0" presId="urn:microsoft.com/office/officeart/2005/8/layout/orgChart1"/>
    <dgm:cxn modelId="{7EF316CE-08AF-4745-B207-4E56CA7CB3BA}" type="presParOf" srcId="{1DECECC3-78E0-47FF-9487-849FFDAD1B61}" destId="{1B3BB5B5-FF95-4C65-8FAF-34480B2EAB6E}" srcOrd="2" destOrd="0" presId="urn:microsoft.com/office/officeart/2005/8/layout/orgChart1"/>
    <dgm:cxn modelId="{5F2CD0F1-2105-49FE-84D7-26F0CEEF33CF}" type="presParOf" srcId="{8D6184E3-D9CF-4119-9BB6-D72055B58F87}" destId="{E5120C39-78E2-40DA-AD22-6CF61F3F838C}" srcOrd="10" destOrd="0" presId="urn:microsoft.com/office/officeart/2005/8/layout/orgChart1"/>
    <dgm:cxn modelId="{C8F92737-E850-43A0-A640-B667ED3C5B4B}" type="presParOf" srcId="{8D6184E3-D9CF-4119-9BB6-D72055B58F87}" destId="{18F627D0-B56F-4C41-8A51-3BE55486C025}" srcOrd="11" destOrd="0" presId="urn:microsoft.com/office/officeart/2005/8/layout/orgChart1"/>
    <dgm:cxn modelId="{9E82CE9C-AD99-406E-858F-BBA92EF205BD}" type="presParOf" srcId="{18F627D0-B56F-4C41-8A51-3BE55486C025}" destId="{27C3D7E6-4B2A-4DB3-94D8-B1C2CA5D48A9}" srcOrd="0" destOrd="0" presId="urn:microsoft.com/office/officeart/2005/8/layout/orgChart1"/>
    <dgm:cxn modelId="{4C187E4D-89D8-4488-9E69-DACE3960F9BD}" type="presParOf" srcId="{27C3D7E6-4B2A-4DB3-94D8-B1C2CA5D48A9}" destId="{3D40DE5B-D544-428D-BADA-45EED3C1BFFE}" srcOrd="0" destOrd="0" presId="urn:microsoft.com/office/officeart/2005/8/layout/orgChart1"/>
    <dgm:cxn modelId="{165DB954-675E-4B5D-AB80-0CA455563E3A}" type="presParOf" srcId="{27C3D7E6-4B2A-4DB3-94D8-B1C2CA5D48A9}" destId="{32C1E572-0435-42E6-9DBE-CA243C7979C8}" srcOrd="1" destOrd="0" presId="urn:microsoft.com/office/officeart/2005/8/layout/orgChart1"/>
    <dgm:cxn modelId="{FF1486FB-D257-4F3E-A283-63C20D051FE1}" type="presParOf" srcId="{18F627D0-B56F-4C41-8A51-3BE55486C025}" destId="{5B4DE549-90E2-4721-A09F-0058AB85DEED}" srcOrd="1" destOrd="0" presId="urn:microsoft.com/office/officeart/2005/8/layout/orgChart1"/>
    <dgm:cxn modelId="{A53A9ADC-0A8A-4AE7-8C4E-0B1D46270A4B}" type="presParOf" srcId="{18F627D0-B56F-4C41-8A51-3BE55486C025}" destId="{F3985364-900B-43A1-93EB-DF2A4607485D}" srcOrd="2" destOrd="0" presId="urn:microsoft.com/office/officeart/2005/8/layout/orgChart1"/>
    <dgm:cxn modelId="{61127253-0E51-4EB9-A1D8-43EEB5771948}" type="presParOf" srcId="{8D6184E3-D9CF-4119-9BB6-D72055B58F87}" destId="{18C5EC36-8CCE-4118-87E3-F70BCBF1CA93}" srcOrd="12" destOrd="0" presId="urn:microsoft.com/office/officeart/2005/8/layout/orgChart1"/>
    <dgm:cxn modelId="{BCE672E4-C524-415B-B509-1C5EBCE5FE94}" type="presParOf" srcId="{8D6184E3-D9CF-4119-9BB6-D72055B58F87}" destId="{2F7BF55A-2EDF-4F7D-BABB-6C246CD2E586}" srcOrd="13" destOrd="0" presId="urn:microsoft.com/office/officeart/2005/8/layout/orgChart1"/>
    <dgm:cxn modelId="{8621C8D9-38D8-4B05-98D1-A498D4058DDC}" type="presParOf" srcId="{2F7BF55A-2EDF-4F7D-BABB-6C246CD2E586}" destId="{CBFA450D-8840-42CD-B9CF-D32E384DB575}" srcOrd="0" destOrd="0" presId="urn:microsoft.com/office/officeart/2005/8/layout/orgChart1"/>
    <dgm:cxn modelId="{95797B48-5305-4FA0-9165-5352BFF6ED4F}" type="presParOf" srcId="{CBFA450D-8840-42CD-B9CF-D32E384DB575}" destId="{828B9659-0B62-4FCE-A72B-CF8038E261CD}" srcOrd="0" destOrd="0" presId="urn:microsoft.com/office/officeart/2005/8/layout/orgChart1"/>
    <dgm:cxn modelId="{1CC97C46-8717-4FC0-BBD5-EEB892F6ECC4}" type="presParOf" srcId="{CBFA450D-8840-42CD-B9CF-D32E384DB575}" destId="{1921FA9A-6E16-4BD5-BE43-E6BD037CC333}" srcOrd="1" destOrd="0" presId="urn:microsoft.com/office/officeart/2005/8/layout/orgChart1"/>
    <dgm:cxn modelId="{7F45677A-DE89-41F6-8C5D-5E66F527E575}" type="presParOf" srcId="{2F7BF55A-2EDF-4F7D-BABB-6C246CD2E586}" destId="{E51ACD39-C6E8-4871-906A-3C5A2A19DA3D}" srcOrd="1" destOrd="0" presId="urn:microsoft.com/office/officeart/2005/8/layout/orgChart1"/>
    <dgm:cxn modelId="{AE0BED56-A4A1-4BF9-8479-DDEB02C599B6}" type="presParOf" srcId="{2F7BF55A-2EDF-4F7D-BABB-6C246CD2E586}" destId="{23E782F9-2143-4680-97CB-496EC310CCE0}" srcOrd="2" destOrd="0" presId="urn:microsoft.com/office/officeart/2005/8/layout/orgChart1"/>
    <dgm:cxn modelId="{CD5BB100-350F-4D76-A780-F11E73A8E142}" type="presParOf" srcId="{8D6184E3-D9CF-4119-9BB6-D72055B58F87}" destId="{F7E4CA45-3929-4EAD-885A-BD0DAD1DCF2E}" srcOrd="14" destOrd="0" presId="urn:microsoft.com/office/officeart/2005/8/layout/orgChart1"/>
    <dgm:cxn modelId="{2A9DA6A2-9E74-4FDD-9BB0-AD5CBA53A25C}" type="presParOf" srcId="{8D6184E3-D9CF-4119-9BB6-D72055B58F87}" destId="{B0E5EBDD-6D08-4784-9CAE-57E5BBF7E47D}" srcOrd="15" destOrd="0" presId="urn:microsoft.com/office/officeart/2005/8/layout/orgChart1"/>
    <dgm:cxn modelId="{B2499718-74DF-422A-AA1B-C68D132F7619}" type="presParOf" srcId="{B0E5EBDD-6D08-4784-9CAE-57E5BBF7E47D}" destId="{0857CC70-45F3-4808-AA3E-C542846FA86F}" srcOrd="0" destOrd="0" presId="urn:microsoft.com/office/officeart/2005/8/layout/orgChart1"/>
    <dgm:cxn modelId="{BE3699D6-B50D-4BDB-AD7C-503ECF87CC57}" type="presParOf" srcId="{0857CC70-45F3-4808-AA3E-C542846FA86F}" destId="{AD1D59B4-E5E2-41AE-9F85-1B82FA7A13D7}" srcOrd="0" destOrd="0" presId="urn:microsoft.com/office/officeart/2005/8/layout/orgChart1"/>
    <dgm:cxn modelId="{7CA22A9B-8E13-47FA-BB74-B520B93E14AE}" type="presParOf" srcId="{0857CC70-45F3-4808-AA3E-C542846FA86F}" destId="{2246A8FA-35B5-4658-9000-8E87F557A377}" srcOrd="1" destOrd="0" presId="urn:microsoft.com/office/officeart/2005/8/layout/orgChart1"/>
    <dgm:cxn modelId="{76CB6184-133B-4B50-83A2-3BAD32B233F1}" type="presParOf" srcId="{B0E5EBDD-6D08-4784-9CAE-57E5BBF7E47D}" destId="{321531FC-D22C-471B-9CE0-1DE7572F3451}" srcOrd="1" destOrd="0" presId="urn:microsoft.com/office/officeart/2005/8/layout/orgChart1"/>
    <dgm:cxn modelId="{ADFCE100-5ED0-48FD-A615-8C04B7F80798}" type="presParOf" srcId="{B0E5EBDD-6D08-4784-9CAE-57E5BBF7E47D}" destId="{0AAD08B7-2E74-4B4F-99E7-D9FB004C6796}" srcOrd="2" destOrd="0" presId="urn:microsoft.com/office/officeart/2005/8/layout/orgChart1"/>
    <dgm:cxn modelId="{4CF19834-02F0-41A0-B81C-C734AAF29574}" type="presParOf" srcId="{8D6184E3-D9CF-4119-9BB6-D72055B58F87}" destId="{A78F6C74-C633-4F65-B8CA-5CD3DA239786}" srcOrd="16" destOrd="0" presId="urn:microsoft.com/office/officeart/2005/8/layout/orgChart1"/>
    <dgm:cxn modelId="{20BD35AA-91C9-4AA8-A749-AF0FD8A46386}" type="presParOf" srcId="{8D6184E3-D9CF-4119-9BB6-D72055B58F87}" destId="{A0AD7244-DC76-4C9F-8325-C1305D9FD753}" srcOrd="17" destOrd="0" presId="urn:microsoft.com/office/officeart/2005/8/layout/orgChart1"/>
    <dgm:cxn modelId="{43C92524-B88E-4FB1-85FE-F801A271C382}" type="presParOf" srcId="{A0AD7244-DC76-4C9F-8325-C1305D9FD753}" destId="{C5266C6D-0ADE-4974-9F7D-F65F9EE025A1}" srcOrd="0" destOrd="0" presId="urn:microsoft.com/office/officeart/2005/8/layout/orgChart1"/>
    <dgm:cxn modelId="{B880AFA4-2A58-4C5D-9A2F-451EAD042C8C}" type="presParOf" srcId="{C5266C6D-0ADE-4974-9F7D-F65F9EE025A1}" destId="{25D5DFB5-1E5F-4417-AF60-D2B02CA77BB9}" srcOrd="0" destOrd="0" presId="urn:microsoft.com/office/officeart/2005/8/layout/orgChart1"/>
    <dgm:cxn modelId="{1740E94B-6933-4A17-AAB7-E413DC727D13}" type="presParOf" srcId="{C5266C6D-0ADE-4974-9F7D-F65F9EE025A1}" destId="{53899AA0-98BD-4438-AD52-6B12F0A3CF8F}" srcOrd="1" destOrd="0" presId="urn:microsoft.com/office/officeart/2005/8/layout/orgChart1"/>
    <dgm:cxn modelId="{96691159-FFEB-4A66-BCEE-7438F1C6EDD0}" type="presParOf" srcId="{A0AD7244-DC76-4C9F-8325-C1305D9FD753}" destId="{8772E474-6E2D-4687-B736-7B56A27BD9B2}" srcOrd="1" destOrd="0" presId="urn:microsoft.com/office/officeart/2005/8/layout/orgChart1"/>
    <dgm:cxn modelId="{99112F18-B102-459A-B0EA-F4427F595CB1}" type="presParOf" srcId="{A0AD7244-DC76-4C9F-8325-C1305D9FD753}" destId="{B93C1440-206D-4988-8634-D6F503E30DF7}" srcOrd="2" destOrd="0" presId="urn:microsoft.com/office/officeart/2005/8/layout/orgChart1"/>
    <dgm:cxn modelId="{A91C415E-89CC-4B40-B5AF-75ADA7377824}" type="presParOf" srcId="{8D6184E3-D9CF-4119-9BB6-D72055B58F87}" destId="{905EAD38-D2E3-4307-8DFD-97E9A5D8E5A0}" srcOrd="18" destOrd="0" presId="urn:microsoft.com/office/officeart/2005/8/layout/orgChart1"/>
    <dgm:cxn modelId="{675BE912-A7C8-47E8-8C51-D9676FE16A34}" type="presParOf" srcId="{8D6184E3-D9CF-4119-9BB6-D72055B58F87}" destId="{35FD43C8-0B8D-406A-B9E8-7074D6D41B54}" srcOrd="19" destOrd="0" presId="urn:microsoft.com/office/officeart/2005/8/layout/orgChart1"/>
    <dgm:cxn modelId="{A59F8B92-9805-4A9F-9F52-600720B7B1C1}" type="presParOf" srcId="{35FD43C8-0B8D-406A-B9E8-7074D6D41B54}" destId="{1A3B60A5-EE16-474A-A5F7-27CAB6BEAC25}" srcOrd="0" destOrd="0" presId="urn:microsoft.com/office/officeart/2005/8/layout/orgChart1"/>
    <dgm:cxn modelId="{958371CA-0C82-4FA5-A21F-3CD56583255C}" type="presParOf" srcId="{1A3B60A5-EE16-474A-A5F7-27CAB6BEAC25}" destId="{665FE6C7-890F-41F2-A833-9C5B7E4813C2}" srcOrd="0" destOrd="0" presId="urn:microsoft.com/office/officeart/2005/8/layout/orgChart1"/>
    <dgm:cxn modelId="{5A0F7275-5BB4-4274-AF8C-E2702AC24ED4}" type="presParOf" srcId="{1A3B60A5-EE16-474A-A5F7-27CAB6BEAC25}" destId="{E904857B-50BD-47F2-A7EC-A27839111103}" srcOrd="1" destOrd="0" presId="urn:microsoft.com/office/officeart/2005/8/layout/orgChart1"/>
    <dgm:cxn modelId="{39AFF9C7-F585-404B-B1A8-44028B91C861}" type="presParOf" srcId="{35FD43C8-0B8D-406A-B9E8-7074D6D41B54}" destId="{1B318A0B-7A42-465A-B581-980AED98B955}" srcOrd="1" destOrd="0" presId="urn:microsoft.com/office/officeart/2005/8/layout/orgChart1"/>
    <dgm:cxn modelId="{1B6C8E79-C394-441E-8F59-B7BC9943DDFF}" type="presParOf" srcId="{35FD43C8-0B8D-406A-B9E8-7074D6D41B54}" destId="{782CD34C-27A9-494A-8F54-A94805917955}" srcOrd="2" destOrd="0" presId="urn:microsoft.com/office/officeart/2005/8/layout/orgChart1"/>
    <dgm:cxn modelId="{028AF056-7CF7-419C-A0FF-E35E670FD9D7}" type="presParOf" srcId="{8D6184E3-D9CF-4119-9BB6-D72055B58F87}" destId="{3A0548EC-5AFD-43B3-A796-33966637F395}" srcOrd="20" destOrd="0" presId="urn:microsoft.com/office/officeart/2005/8/layout/orgChart1"/>
    <dgm:cxn modelId="{99AA1189-A697-4CCE-99B2-BE2C4D3CA6F5}" type="presParOf" srcId="{8D6184E3-D9CF-4119-9BB6-D72055B58F87}" destId="{1F106E4C-49F8-4474-BA8B-BB46F2FBAD68}" srcOrd="21" destOrd="0" presId="urn:microsoft.com/office/officeart/2005/8/layout/orgChart1"/>
    <dgm:cxn modelId="{3FF14303-44D9-4A13-AF5A-27E687005BFD}" type="presParOf" srcId="{1F106E4C-49F8-4474-BA8B-BB46F2FBAD68}" destId="{C90964BE-9D44-4D63-9051-729654F60E7B}" srcOrd="0" destOrd="0" presId="urn:microsoft.com/office/officeart/2005/8/layout/orgChart1"/>
    <dgm:cxn modelId="{90D7101D-7FD9-4293-9A96-C81EE01E5CDF}" type="presParOf" srcId="{C90964BE-9D44-4D63-9051-729654F60E7B}" destId="{F44FC667-B1AF-4D94-A98A-7566C37AD3B0}" srcOrd="0" destOrd="0" presId="urn:microsoft.com/office/officeart/2005/8/layout/orgChart1"/>
    <dgm:cxn modelId="{DA2795F4-59DC-4D2B-A171-AD893743B535}" type="presParOf" srcId="{C90964BE-9D44-4D63-9051-729654F60E7B}" destId="{9F456073-E7D1-4C77-BCBB-0B6C3B006716}" srcOrd="1" destOrd="0" presId="urn:microsoft.com/office/officeart/2005/8/layout/orgChart1"/>
    <dgm:cxn modelId="{C47A4CFE-0618-4254-8837-E88791B39623}" type="presParOf" srcId="{1F106E4C-49F8-4474-BA8B-BB46F2FBAD68}" destId="{D5126E07-B72F-4139-A950-026983DE9F8A}" srcOrd="1" destOrd="0" presId="urn:microsoft.com/office/officeart/2005/8/layout/orgChart1"/>
    <dgm:cxn modelId="{A516519F-F660-4EF4-8DB7-89751EDEA57F}" type="presParOf" srcId="{1F106E4C-49F8-4474-BA8B-BB46F2FBAD68}" destId="{751A0F6F-618B-49CB-A313-92051602C65E}" srcOrd="2" destOrd="0" presId="urn:microsoft.com/office/officeart/2005/8/layout/orgChart1"/>
    <dgm:cxn modelId="{E09119FA-A2F4-48EE-9187-255C2BDEC83B}" type="presParOf" srcId="{8D6184E3-D9CF-4119-9BB6-D72055B58F87}" destId="{4B69E563-F619-4F9F-AC5C-D4E4518274F2}" srcOrd="22" destOrd="0" presId="urn:microsoft.com/office/officeart/2005/8/layout/orgChart1"/>
    <dgm:cxn modelId="{A6228C84-FB3D-4122-A5A1-829A13FF64FD}" type="presParOf" srcId="{8D6184E3-D9CF-4119-9BB6-D72055B58F87}" destId="{EF7A3096-7B58-463E-9412-B0FC9175461A}" srcOrd="23" destOrd="0" presId="urn:microsoft.com/office/officeart/2005/8/layout/orgChart1"/>
    <dgm:cxn modelId="{EC0FF25E-C13A-4B97-A1E0-C0B19A6FBB78}" type="presParOf" srcId="{EF7A3096-7B58-463E-9412-B0FC9175461A}" destId="{126B7A54-C343-4341-9017-1059464D5C81}" srcOrd="0" destOrd="0" presId="urn:microsoft.com/office/officeart/2005/8/layout/orgChart1"/>
    <dgm:cxn modelId="{F4972009-3F46-4693-82D3-213E6E0AD951}" type="presParOf" srcId="{126B7A54-C343-4341-9017-1059464D5C81}" destId="{A6B8B411-7B16-4369-B1E2-66051CACDEE8}" srcOrd="0" destOrd="0" presId="urn:microsoft.com/office/officeart/2005/8/layout/orgChart1"/>
    <dgm:cxn modelId="{76BBE6C3-23FB-474B-BCFE-E9560A19AA56}" type="presParOf" srcId="{126B7A54-C343-4341-9017-1059464D5C81}" destId="{B775AC8C-4221-4101-AAB0-CEF08276A044}" srcOrd="1" destOrd="0" presId="urn:microsoft.com/office/officeart/2005/8/layout/orgChart1"/>
    <dgm:cxn modelId="{B1663F0F-B864-44D8-834A-8C2A5AD5F300}" type="presParOf" srcId="{EF7A3096-7B58-463E-9412-B0FC9175461A}" destId="{4878571B-DFDA-4D33-8E1E-71B716EB0511}" srcOrd="1" destOrd="0" presId="urn:microsoft.com/office/officeart/2005/8/layout/orgChart1"/>
    <dgm:cxn modelId="{DE8B23EE-7403-40EA-9CFF-77162CA0EC08}" type="presParOf" srcId="{EF7A3096-7B58-463E-9412-B0FC9175461A}" destId="{A26D1768-52A9-4E0B-82EF-10700E04A3BB}" srcOrd="2" destOrd="0" presId="urn:microsoft.com/office/officeart/2005/8/layout/orgChart1"/>
    <dgm:cxn modelId="{672BFC96-D953-439D-9FEC-D8F4F2312B1C}" type="presParOf" srcId="{8D6184E3-D9CF-4119-9BB6-D72055B58F87}" destId="{B88E58BF-BC5A-46D1-A161-F52E1D39AA11}" srcOrd="24" destOrd="0" presId="urn:microsoft.com/office/officeart/2005/8/layout/orgChart1"/>
    <dgm:cxn modelId="{66AA56A7-D753-4175-9973-FFEA4CEC6B69}" type="presParOf" srcId="{8D6184E3-D9CF-4119-9BB6-D72055B58F87}" destId="{F5157385-3391-4860-A818-66F7B2614F50}" srcOrd="25" destOrd="0" presId="urn:microsoft.com/office/officeart/2005/8/layout/orgChart1"/>
    <dgm:cxn modelId="{BFE5741F-B63A-418F-B2A7-9F651885E4A5}" type="presParOf" srcId="{F5157385-3391-4860-A818-66F7B2614F50}" destId="{EE6BA0B9-3E01-473D-8300-F10CC6E2D130}" srcOrd="0" destOrd="0" presId="urn:microsoft.com/office/officeart/2005/8/layout/orgChart1"/>
    <dgm:cxn modelId="{7599B1D6-2503-4082-9506-6629802DDAA8}" type="presParOf" srcId="{EE6BA0B9-3E01-473D-8300-F10CC6E2D130}" destId="{A0C1C925-D6BC-429A-B9BB-F66BB0FAC737}" srcOrd="0" destOrd="0" presId="urn:microsoft.com/office/officeart/2005/8/layout/orgChart1"/>
    <dgm:cxn modelId="{502F4F0A-8A6E-4AEC-823A-09AFECD6728C}" type="presParOf" srcId="{EE6BA0B9-3E01-473D-8300-F10CC6E2D130}" destId="{EBCD527A-6626-4431-855F-66C6E013840C}" srcOrd="1" destOrd="0" presId="urn:microsoft.com/office/officeart/2005/8/layout/orgChart1"/>
    <dgm:cxn modelId="{3AC8AC2B-E76B-4F70-AD59-B7C56355F8EA}" type="presParOf" srcId="{F5157385-3391-4860-A818-66F7B2614F50}" destId="{0272873C-5B68-48A9-A225-148632CC9327}" srcOrd="1" destOrd="0" presId="urn:microsoft.com/office/officeart/2005/8/layout/orgChart1"/>
    <dgm:cxn modelId="{39CC8831-1C9E-4ADF-BDED-1834B8D6ED28}" type="presParOf" srcId="{F5157385-3391-4860-A818-66F7B2614F50}" destId="{868C62E5-7F24-4073-A45C-71468D474D28}" srcOrd="2" destOrd="0" presId="urn:microsoft.com/office/officeart/2005/8/layout/orgChart1"/>
    <dgm:cxn modelId="{703E1909-AF9F-4649-AAE8-9D18249B1ACD}" type="presParOf" srcId="{8D6184E3-D9CF-4119-9BB6-D72055B58F87}" destId="{95795BC8-A49F-415F-B2D9-DEF8A7A5F785}" srcOrd="26" destOrd="0" presId="urn:microsoft.com/office/officeart/2005/8/layout/orgChart1"/>
    <dgm:cxn modelId="{5D603820-EC06-4356-9DE1-08F5E17EB950}" type="presParOf" srcId="{8D6184E3-D9CF-4119-9BB6-D72055B58F87}" destId="{BF49352D-8A00-48C7-8ED5-7CCDEF4FC07B}" srcOrd="27" destOrd="0" presId="urn:microsoft.com/office/officeart/2005/8/layout/orgChart1"/>
    <dgm:cxn modelId="{9AE483DA-06A0-48CC-9BA4-FEB0823634DF}" type="presParOf" srcId="{BF49352D-8A00-48C7-8ED5-7CCDEF4FC07B}" destId="{5BC207AF-2813-4EAF-92A8-20963596A9BF}" srcOrd="0" destOrd="0" presId="urn:microsoft.com/office/officeart/2005/8/layout/orgChart1"/>
    <dgm:cxn modelId="{C441BD9D-A785-4C3B-8652-51BE7B026D5C}" type="presParOf" srcId="{5BC207AF-2813-4EAF-92A8-20963596A9BF}" destId="{09050C53-A6A0-4558-81E3-BC58F586C236}" srcOrd="0" destOrd="0" presId="urn:microsoft.com/office/officeart/2005/8/layout/orgChart1"/>
    <dgm:cxn modelId="{78E46727-0522-4A4B-9128-533262C749D5}" type="presParOf" srcId="{5BC207AF-2813-4EAF-92A8-20963596A9BF}" destId="{04C18148-F709-43B6-8B7E-D857AD0B51FC}" srcOrd="1" destOrd="0" presId="urn:microsoft.com/office/officeart/2005/8/layout/orgChart1"/>
    <dgm:cxn modelId="{5F2F079C-1EA4-45BC-A08E-24BB16419447}" type="presParOf" srcId="{BF49352D-8A00-48C7-8ED5-7CCDEF4FC07B}" destId="{8C6CD4FD-509B-49BC-8391-24C03E82E7BD}" srcOrd="1" destOrd="0" presId="urn:microsoft.com/office/officeart/2005/8/layout/orgChart1"/>
    <dgm:cxn modelId="{CD2494D9-3F3A-4779-84C8-AAF23D469413}" type="presParOf" srcId="{BF49352D-8A00-48C7-8ED5-7CCDEF4FC07B}" destId="{F76F9B89-C954-4170-A48E-DA87D25A7654}" srcOrd="2" destOrd="0" presId="urn:microsoft.com/office/officeart/2005/8/layout/orgChart1"/>
    <dgm:cxn modelId="{FD92CECF-6812-4CE8-AD95-979787AF4C94}" type="presParOf" srcId="{8D6184E3-D9CF-4119-9BB6-D72055B58F87}" destId="{0F552363-BA76-45BF-B03A-B6197DB554F6}" srcOrd="28" destOrd="0" presId="urn:microsoft.com/office/officeart/2005/8/layout/orgChart1"/>
    <dgm:cxn modelId="{82EC574B-1525-490F-A729-364FA128FA77}" type="presParOf" srcId="{8D6184E3-D9CF-4119-9BB6-D72055B58F87}" destId="{238F7303-F4D5-40EF-81A8-F666E34F8D60}" srcOrd="29" destOrd="0" presId="urn:microsoft.com/office/officeart/2005/8/layout/orgChart1"/>
    <dgm:cxn modelId="{EA5CA30B-94CB-4B30-8218-9935ECC54C92}" type="presParOf" srcId="{238F7303-F4D5-40EF-81A8-F666E34F8D60}" destId="{7685BCF6-1615-4FF2-B8C4-9E1C6252B04B}" srcOrd="0" destOrd="0" presId="urn:microsoft.com/office/officeart/2005/8/layout/orgChart1"/>
    <dgm:cxn modelId="{1137584D-9584-4DD8-ABDA-71B28C66A4C3}" type="presParOf" srcId="{7685BCF6-1615-4FF2-B8C4-9E1C6252B04B}" destId="{0F33F70E-F159-45AA-8491-89CC688DBFF9}" srcOrd="0" destOrd="0" presId="urn:microsoft.com/office/officeart/2005/8/layout/orgChart1"/>
    <dgm:cxn modelId="{1C2200D0-3362-4D1C-9D04-F6EDC733E4D0}" type="presParOf" srcId="{7685BCF6-1615-4FF2-B8C4-9E1C6252B04B}" destId="{E5C6905A-1317-48C5-9567-83A7D2FB5510}" srcOrd="1" destOrd="0" presId="urn:microsoft.com/office/officeart/2005/8/layout/orgChart1"/>
    <dgm:cxn modelId="{B89FE98F-EAC7-4DB3-AFCB-8C49D70EF691}" type="presParOf" srcId="{238F7303-F4D5-40EF-81A8-F666E34F8D60}" destId="{D4C2B393-107F-4FA7-87A3-2F329421719D}" srcOrd="1" destOrd="0" presId="urn:microsoft.com/office/officeart/2005/8/layout/orgChart1"/>
    <dgm:cxn modelId="{A1C4B4CA-43F5-47DD-A65D-4F09FF10F668}" type="presParOf" srcId="{238F7303-F4D5-40EF-81A8-F666E34F8D60}" destId="{EF9D26B4-EF55-41B2-BDE8-9D6F469E2126}" srcOrd="2" destOrd="0" presId="urn:microsoft.com/office/officeart/2005/8/layout/orgChart1"/>
    <dgm:cxn modelId="{08947EA1-C478-42C8-8F09-B514FB5A611F}" type="presParOf" srcId="{8D6184E3-D9CF-4119-9BB6-D72055B58F87}" destId="{457A7C82-41C4-4CE2-815A-90811900D255}" srcOrd="30" destOrd="0" presId="urn:microsoft.com/office/officeart/2005/8/layout/orgChart1"/>
    <dgm:cxn modelId="{D8B042B5-2649-4FE9-9C1E-827F47E8BAB5}" type="presParOf" srcId="{8D6184E3-D9CF-4119-9BB6-D72055B58F87}" destId="{8D96E75B-EB4F-46DE-AD1A-8900C1314CA8}" srcOrd="31" destOrd="0" presId="urn:microsoft.com/office/officeart/2005/8/layout/orgChart1"/>
    <dgm:cxn modelId="{4A69D64A-D07E-4288-8C0B-B649D87258D5}" type="presParOf" srcId="{8D96E75B-EB4F-46DE-AD1A-8900C1314CA8}" destId="{739D32AA-A247-4897-ADBF-56A7C10F4B05}" srcOrd="0" destOrd="0" presId="urn:microsoft.com/office/officeart/2005/8/layout/orgChart1"/>
    <dgm:cxn modelId="{7CE1CEA1-C2F4-4B9B-B5D4-AFB53B8A54B9}" type="presParOf" srcId="{739D32AA-A247-4897-ADBF-56A7C10F4B05}" destId="{10F7276B-AB7F-4790-85CC-85D18BA9BD28}" srcOrd="0" destOrd="0" presId="urn:microsoft.com/office/officeart/2005/8/layout/orgChart1"/>
    <dgm:cxn modelId="{9D6629A2-E768-40A1-87B3-4909BF17A2FB}" type="presParOf" srcId="{739D32AA-A247-4897-ADBF-56A7C10F4B05}" destId="{4775B25E-253D-48A2-A19E-6FD3B5E5870C}" srcOrd="1" destOrd="0" presId="urn:microsoft.com/office/officeart/2005/8/layout/orgChart1"/>
    <dgm:cxn modelId="{813B2F71-AF54-4E6D-9AC9-B97BA467A49F}" type="presParOf" srcId="{8D96E75B-EB4F-46DE-AD1A-8900C1314CA8}" destId="{31FFAFF9-1B1E-4860-A5A0-8529D2148725}" srcOrd="1" destOrd="0" presId="urn:microsoft.com/office/officeart/2005/8/layout/orgChart1"/>
    <dgm:cxn modelId="{D7EB99ED-86AC-4C42-980E-33BAE0498621}" type="presParOf" srcId="{8D96E75B-EB4F-46DE-AD1A-8900C1314CA8}" destId="{9E699050-465B-4947-AC1A-C230777279B0}" srcOrd="2" destOrd="0" presId="urn:microsoft.com/office/officeart/2005/8/layout/orgChart1"/>
    <dgm:cxn modelId="{FB17F4DF-6ACF-482D-890D-57B86EA5C94A}" type="presParOf" srcId="{8D6184E3-D9CF-4119-9BB6-D72055B58F87}" destId="{5EE69D85-71A1-40E5-96D5-EB5050E0909F}" srcOrd="32" destOrd="0" presId="urn:microsoft.com/office/officeart/2005/8/layout/orgChart1"/>
    <dgm:cxn modelId="{676F960C-46B9-4424-9600-B68768DFB45E}" type="presParOf" srcId="{8D6184E3-D9CF-4119-9BB6-D72055B58F87}" destId="{262F822B-D3C7-460D-8B28-67EFF73AFF41}" srcOrd="33" destOrd="0" presId="urn:microsoft.com/office/officeart/2005/8/layout/orgChart1"/>
    <dgm:cxn modelId="{8915268C-6423-4625-BD42-338EE33239B0}" type="presParOf" srcId="{262F822B-D3C7-460D-8B28-67EFF73AFF41}" destId="{0B3270BB-7766-4756-9B24-9D063A7BDF52}" srcOrd="0" destOrd="0" presId="urn:microsoft.com/office/officeart/2005/8/layout/orgChart1"/>
    <dgm:cxn modelId="{36BA7616-4040-494B-9955-4D38A59CA7CE}" type="presParOf" srcId="{0B3270BB-7766-4756-9B24-9D063A7BDF52}" destId="{3C0FAE86-50F8-4C12-A063-4E8C03A448E7}" srcOrd="0" destOrd="0" presId="urn:microsoft.com/office/officeart/2005/8/layout/orgChart1"/>
    <dgm:cxn modelId="{E5B3515C-E2FB-4AC4-AE98-3CE6BA381015}" type="presParOf" srcId="{0B3270BB-7766-4756-9B24-9D063A7BDF52}" destId="{000B3789-09C5-4B69-9049-64462DD404C9}" srcOrd="1" destOrd="0" presId="urn:microsoft.com/office/officeart/2005/8/layout/orgChart1"/>
    <dgm:cxn modelId="{8A80BB34-310E-4EA6-94D1-672F17B28FA0}" type="presParOf" srcId="{262F822B-D3C7-460D-8B28-67EFF73AFF41}" destId="{BB0C1A3A-0104-46B7-A41E-01FC4BE365AE}" srcOrd="1" destOrd="0" presId="urn:microsoft.com/office/officeart/2005/8/layout/orgChart1"/>
    <dgm:cxn modelId="{820E022E-BEC1-4101-96C0-B8D574AB5D41}" type="presParOf" srcId="{262F822B-D3C7-460D-8B28-67EFF73AFF41}" destId="{ADE37315-FCE8-4CF1-891E-0A9E1F08FB88}" srcOrd="2" destOrd="0" presId="urn:microsoft.com/office/officeart/2005/8/layout/orgChart1"/>
    <dgm:cxn modelId="{9F67DFE8-BD6F-4F5C-A7ED-4AE6C5DBE123}" type="presParOf" srcId="{8D6184E3-D9CF-4119-9BB6-D72055B58F87}" destId="{E6CA8E42-D831-43FC-B581-1FA3986FE805}" srcOrd="34" destOrd="0" presId="urn:microsoft.com/office/officeart/2005/8/layout/orgChart1"/>
    <dgm:cxn modelId="{A3A341D5-A927-4245-A495-CB01A6F17ACA}" type="presParOf" srcId="{8D6184E3-D9CF-4119-9BB6-D72055B58F87}" destId="{42DFB0E9-F460-4573-9D6A-F5574D658B15}" srcOrd="35" destOrd="0" presId="urn:microsoft.com/office/officeart/2005/8/layout/orgChart1"/>
    <dgm:cxn modelId="{A2CEAB63-08D8-4205-AEC4-FD946798D6B2}" type="presParOf" srcId="{42DFB0E9-F460-4573-9D6A-F5574D658B15}" destId="{7483D401-E0A0-4CAD-A585-50E626BE6B96}" srcOrd="0" destOrd="0" presId="urn:microsoft.com/office/officeart/2005/8/layout/orgChart1"/>
    <dgm:cxn modelId="{F4091B50-2234-4A1F-A9BD-DB616ADEB842}" type="presParOf" srcId="{7483D401-E0A0-4CAD-A585-50E626BE6B96}" destId="{5C23346D-B121-4658-883F-BF1FF51037E1}" srcOrd="0" destOrd="0" presId="urn:microsoft.com/office/officeart/2005/8/layout/orgChart1"/>
    <dgm:cxn modelId="{9232C679-4B56-4D4A-B51A-013870B04211}" type="presParOf" srcId="{7483D401-E0A0-4CAD-A585-50E626BE6B96}" destId="{A948DA1A-194B-44C2-9871-7305656E35BD}" srcOrd="1" destOrd="0" presId="urn:microsoft.com/office/officeart/2005/8/layout/orgChart1"/>
    <dgm:cxn modelId="{3EBB6EA1-D86D-4B1B-887E-2B26D85508A6}" type="presParOf" srcId="{42DFB0E9-F460-4573-9D6A-F5574D658B15}" destId="{852D4781-23C1-4863-910D-29ED8BB5F5C9}" srcOrd="1" destOrd="0" presId="urn:microsoft.com/office/officeart/2005/8/layout/orgChart1"/>
    <dgm:cxn modelId="{4563FC66-1322-47A5-A374-8E5331E6553C}" type="presParOf" srcId="{42DFB0E9-F460-4573-9D6A-F5574D658B15}" destId="{1914D072-F558-4D9A-8181-2C3F65286548}" srcOrd="2" destOrd="0" presId="urn:microsoft.com/office/officeart/2005/8/layout/orgChart1"/>
    <dgm:cxn modelId="{EBDF4C6A-1347-482D-8182-F2A4E3646CCB}" type="presParOf" srcId="{8D6184E3-D9CF-4119-9BB6-D72055B58F87}" destId="{9D3A5601-77BA-419C-B68D-64DD1D67BD5E}" srcOrd="36" destOrd="0" presId="urn:microsoft.com/office/officeart/2005/8/layout/orgChart1"/>
    <dgm:cxn modelId="{83B63A4C-0572-4E68-A7B6-808B40A56603}" type="presParOf" srcId="{8D6184E3-D9CF-4119-9BB6-D72055B58F87}" destId="{BCBE49F9-2807-40CD-8918-0EFD5D558404}" srcOrd="37" destOrd="0" presId="urn:microsoft.com/office/officeart/2005/8/layout/orgChart1"/>
    <dgm:cxn modelId="{2A07B5D9-809F-434E-B6D7-80B44104DE52}" type="presParOf" srcId="{BCBE49F9-2807-40CD-8918-0EFD5D558404}" destId="{9EA8D58E-B08C-41F8-8F72-9775E7E1CD46}" srcOrd="0" destOrd="0" presId="urn:microsoft.com/office/officeart/2005/8/layout/orgChart1"/>
    <dgm:cxn modelId="{11B544BD-4888-4B8B-8271-ED3314FBA665}" type="presParOf" srcId="{9EA8D58E-B08C-41F8-8F72-9775E7E1CD46}" destId="{A7F7E866-0E91-491E-8086-0B0D05DB8E18}" srcOrd="0" destOrd="0" presId="urn:microsoft.com/office/officeart/2005/8/layout/orgChart1"/>
    <dgm:cxn modelId="{A6A3AEA4-AA1D-413B-8F4B-591D9E0E76F3}" type="presParOf" srcId="{9EA8D58E-B08C-41F8-8F72-9775E7E1CD46}" destId="{1A6D966C-C855-47CC-B491-A4F07E9C87EE}" srcOrd="1" destOrd="0" presId="urn:microsoft.com/office/officeart/2005/8/layout/orgChart1"/>
    <dgm:cxn modelId="{A05229A8-F0AC-4FDF-9535-60165BE79CC9}" type="presParOf" srcId="{BCBE49F9-2807-40CD-8918-0EFD5D558404}" destId="{671E34C1-2E0D-4784-B1FB-DE9DB3CC7A15}" srcOrd="1" destOrd="0" presId="urn:microsoft.com/office/officeart/2005/8/layout/orgChart1"/>
    <dgm:cxn modelId="{71CA7217-DC54-4613-BB3C-609616CBF60C}" type="presParOf" srcId="{BCBE49F9-2807-40CD-8918-0EFD5D558404}" destId="{32489804-452B-452F-9A5F-889801AC0327}" srcOrd="2" destOrd="0" presId="urn:microsoft.com/office/officeart/2005/8/layout/orgChart1"/>
    <dgm:cxn modelId="{2E5394F6-ED81-42C3-9D93-A484DFDA1E6F}" type="presParOf" srcId="{9C24A1F1-757D-40A7-96F1-BC06543BF81E}" destId="{F549AD6A-6DDB-4DCD-B969-5EAD147CEB7A}" srcOrd="2" destOrd="0" presId="urn:microsoft.com/office/officeart/2005/8/layout/orgChart1"/>
    <dgm:cxn modelId="{2644E5CD-3DD0-478F-BAA7-7ADF04C7DB73}" type="presParOf" srcId="{2CBCD1A3-4E53-454B-B89D-DD60CE5E9806}" destId="{30D658A3-C355-4A5D-9849-95E2FE9BC81D}" srcOrd="2" destOrd="0" presId="urn:microsoft.com/office/officeart/2005/8/layout/orgChart1"/>
    <dgm:cxn modelId="{89D28CBF-DFB6-4045-8C85-098DBFA5904A}" type="presParOf" srcId="{2CBCD1A3-4E53-454B-B89D-DD60CE5E9806}" destId="{202870F4-0C7F-4410-89F1-579ACFBF660B}" srcOrd="3" destOrd="0" presId="urn:microsoft.com/office/officeart/2005/8/layout/orgChart1"/>
    <dgm:cxn modelId="{45D7B89F-8097-4C78-8BAD-438A598D4152}" type="presParOf" srcId="{202870F4-0C7F-4410-89F1-579ACFBF660B}" destId="{3EC1DFCB-75A5-4333-9719-9FEB4FEEA6D6}" srcOrd="0" destOrd="0" presId="urn:microsoft.com/office/officeart/2005/8/layout/orgChart1"/>
    <dgm:cxn modelId="{780261F0-4EBE-46FE-BEFF-8918E979F0AB}" type="presParOf" srcId="{3EC1DFCB-75A5-4333-9719-9FEB4FEEA6D6}" destId="{2C03C887-46A4-493B-8BBB-603C802AFE76}" srcOrd="0" destOrd="0" presId="urn:microsoft.com/office/officeart/2005/8/layout/orgChart1"/>
    <dgm:cxn modelId="{89C2B161-CB8A-418F-B7B3-616086CEA0D0}" type="presParOf" srcId="{3EC1DFCB-75A5-4333-9719-9FEB4FEEA6D6}" destId="{9D738CCE-06C7-4F53-ADC1-7789B0C8BF0D}" srcOrd="1" destOrd="0" presId="urn:microsoft.com/office/officeart/2005/8/layout/orgChart1"/>
    <dgm:cxn modelId="{9B70D1EA-E0D2-48FE-A973-D127B5A1BCBE}" type="presParOf" srcId="{202870F4-0C7F-4410-89F1-579ACFBF660B}" destId="{3FC32A87-091C-43DE-9B1E-36C4DF4CAD7A}" srcOrd="1" destOrd="0" presId="urn:microsoft.com/office/officeart/2005/8/layout/orgChart1"/>
    <dgm:cxn modelId="{C52D16F4-4AB3-4CEB-83CE-77C6EC8670F4}" type="presParOf" srcId="{3FC32A87-091C-43DE-9B1E-36C4DF4CAD7A}" destId="{426B5553-B049-47D9-A704-39BF2B5E7F1F}" srcOrd="0" destOrd="0" presId="urn:microsoft.com/office/officeart/2005/8/layout/orgChart1"/>
    <dgm:cxn modelId="{5A762185-7A8D-4B86-865C-757C4A24B682}" type="presParOf" srcId="{3FC32A87-091C-43DE-9B1E-36C4DF4CAD7A}" destId="{0F3B1271-2B67-47B0-92BD-8108D046847A}" srcOrd="1" destOrd="0" presId="urn:microsoft.com/office/officeart/2005/8/layout/orgChart1"/>
    <dgm:cxn modelId="{D806F6DF-4CF7-41D6-B606-3B8FA3BEADFD}" type="presParOf" srcId="{0F3B1271-2B67-47B0-92BD-8108D046847A}" destId="{C12C21AA-B994-4916-A85D-6B7BC32909E4}" srcOrd="0" destOrd="0" presId="urn:microsoft.com/office/officeart/2005/8/layout/orgChart1"/>
    <dgm:cxn modelId="{3E3286B1-0BA6-495C-9793-A112A9FAE2CE}" type="presParOf" srcId="{C12C21AA-B994-4916-A85D-6B7BC32909E4}" destId="{0153E57D-3524-4610-85D9-778278A32FEB}" srcOrd="0" destOrd="0" presId="urn:microsoft.com/office/officeart/2005/8/layout/orgChart1"/>
    <dgm:cxn modelId="{A0E11C1A-355A-4F8B-BA14-7E09486F8292}" type="presParOf" srcId="{C12C21AA-B994-4916-A85D-6B7BC32909E4}" destId="{3B1811B6-FF27-4C92-87A2-10D960CC92FA}" srcOrd="1" destOrd="0" presId="urn:microsoft.com/office/officeart/2005/8/layout/orgChart1"/>
    <dgm:cxn modelId="{EEDD5FB6-D408-4B21-AFBA-7E2D2008DA89}" type="presParOf" srcId="{0F3B1271-2B67-47B0-92BD-8108D046847A}" destId="{BB3E61A2-4A19-43E7-BBB9-BE2D5C3DC456}" srcOrd="1" destOrd="0" presId="urn:microsoft.com/office/officeart/2005/8/layout/orgChart1"/>
    <dgm:cxn modelId="{CB46AD34-7B23-4FB5-AD32-7FCF02F5A90C}" type="presParOf" srcId="{0F3B1271-2B67-47B0-92BD-8108D046847A}" destId="{67777B65-E414-4FF7-8C56-819BBCF99F9F}" srcOrd="2" destOrd="0" presId="urn:microsoft.com/office/officeart/2005/8/layout/orgChart1"/>
    <dgm:cxn modelId="{D0C705CA-41B0-49CB-9CF7-0C202CA87270}" type="presParOf" srcId="{3FC32A87-091C-43DE-9B1E-36C4DF4CAD7A}" destId="{955CD283-7C81-4035-AF9D-8F4EE6B44B98}" srcOrd="2" destOrd="0" presId="urn:microsoft.com/office/officeart/2005/8/layout/orgChart1"/>
    <dgm:cxn modelId="{7C030AFC-6A04-48CB-B59C-9473856358C0}" type="presParOf" srcId="{3FC32A87-091C-43DE-9B1E-36C4DF4CAD7A}" destId="{D116F74B-80F5-4633-A651-B6235465365A}" srcOrd="3" destOrd="0" presId="urn:microsoft.com/office/officeart/2005/8/layout/orgChart1"/>
    <dgm:cxn modelId="{B861E064-0487-43C5-9098-0E9140C3E710}" type="presParOf" srcId="{D116F74B-80F5-4633-A651-B6235465365A}" destId="{1E095238-11F1-4FA0-B3BF-F5BB15E70A0A}" srcOrd="0" destOrd="0" presId="urn:microsoft.com/office/officeart/2005/8/layout/orgChart1"/>
    <dgm:cxn modelId="{BDF0E8F2-A5E3-48FE-9524-C990898BF1F7}" type="presParOf" srcId="{1E095238-11F1-4FA0-B3BF-F5BB15E70A0A}" destId="{1A648EB6-F511-45C4-9E6E-AD8D8BA1E2CD}" srcOrd="0" destOrd="0" presId="urn:microsoft.com/office/officeart/2005/8/layout/orgChart1"/>
    <dgm:cxn modelId="{67F82A37-4D2F-4EF3-8D90-D46203A9DCFB}" type="presParOf" srcId="{1E095238-11F1-4FA0-B3BF-F5BB15E70A0A}" destId="{A6F04627-8A19-4E0D-9D0E-D67B2267A498}" srcOrd="1" destOrd="0" presId="urn:microsoft.com/office/officeart/2005/8/layout/orgChart1"/>
    <dgm:cxn modelId="{D19BADB0-D4FF-40EB-BD5B-DB59A6102104}" type="presParOf" srcId="{D116F74B-80F5-4633-A651-B6235465365A}" destId="{F5B86FE2-3459-4EE6-8D3E-CEA7719D516E}" srcOrd="1" destOrd="0" presId="urn:microsoft.com/office/officeart/2005/8/layout/orgChart1"/>
    <dgm:cxn modelId="{6EC86198-1957-43CD-8DEF-6CA292021EBF}" type="presParOf" srcId="{D116F74B-80F5-4633-A651-B6235465365A}" destId="{DBB87F6E-B0CE-484B-8497-52BD09C99517}" srcOrd="2" destOrd="0" presId="urn:microsoft.com/office/officeart/2005/8/layout/orgChart1"/>
    <dgm:cxn modelId="{CCDEDC7B-D293-45F3-890B-EBC354C46979}" type="presParOf" srcId="{3FC32A87-091C-43DE-9B1E-36C4DF4CAD7A}" destId="{705C0D0A-F11A-4D50-AAF1-509EAFCA28F1}" srcOrd="4" destOrd="0" presId="urn:microsoft.com/office/officeart/2005/8/layout/orgChart1"/>
    <dgm:cxn modelId="{A48DAE06-27EB-4DCF-9691-A822FF975F6D}" type="presParOf" srcId="{3FC32A87-091C-43DE-9B1E-36C4DF4CAD7A}" destId="{BB2B33B4-05AF-47B5-9F45-F47EA9B019B3}" srcOrd="5" destOrd="0" presId="urn:microsoft.com/office/officeart/2005/8/layout/orgChart1"/>
    <dgm:cxn modelId="{488E69E1-6D3F-4282-B939-A06C5F4D5FF7}" type="presParOf" srcId="{BB2B33B4-05AF-47B5-9F45-F47EA9B019B3}" destId="{899A9D64-229D-449B-975F-0B130D41D869}" srcOrd="0" destOrd="0" presId="urn:microsoft.com/office/officeart/2005/8/layout/orgChart1"/>
    <dgm:cxn modelId="{4051DE28-7F86-4B7D-801E-1CBE418BC433}" type="presParOf" srcId="{899A9D64-229D-449B-975F-0B130D41D869}" destId="{1D02E1F8-80A8-4F63-A061-7798CE1F0621}" srcOrd="0" destOrd="0" presId="urn:microsoft.com/office/officeart/2005/8/layout/orgChart1"/>
    <dgm:cxn modelId="{8D5B9FA6-1DE7-46B7-852B-A2D2EFECD5B0}" type="presParOf" srcId="{899A9D64-229D-449B-975F-0B130D41D869}" destId="{7D20DFAF-B024-4FC7-8595-90D357332D4F}" srcOrd="1" destOrd="0" presId="urn:microsoft.com/office/officeart/2005/8/layout/orgChart1"/>
    <dgm:cxn modelId="{EC9153EC-BFEA-48EF-9752-0A0690C983DD}" type="presParOf" srcId="{BB2B33B4-05AF-47B5-9F45-F47EA9B019B3}" destId="{54FA4072-AAD4-468E-BC21-A39DA8F0A509}" srcOrd="1" destOrd="0" presId="urn:microsoft.com/office/officeart/2005/8/layout/orgChart1"/>
    <dgm:cxn modelId="{89E8D63B-207B-4D3D-B257-CD6E0B61A46C}" type="presParOf" srcId="{BB2B33B4-05AF-47B5-9F45-F47EA9B019B3}" destId="{B0491ADC-285B-4562-B6EA-62090B94E215}" srcOrd="2" destOrd="0" presId="urn:microsoft.com/office/officeart/2005/8/layout/orgChart1"/>
    <dgm:cxn modelId="{56918180-38F6-4F87-9A80-FBCA9D0B7D88}" type="presParOf" srcId="{3FC32A87-091C-43DE-9B1E-36C4DF4CAD7A}" destId="{B791C926-60A1-4616-9EF6-E2331F964943}" srcOrd="6" destOrd="0" presId="urn:microsoft.com/office/officeart/2005/8/layout/orgChart1"/>
    <dgm:cxn modelId="{893DC928-0868-4E29-9740-296D0DEA8D5A}" type="presParOf" srcId="{3FC32A87-091C-43DE-9B1E-36C4DF4CAD7A}" destId="{4A2C83EC-1470-424A-85D4-2ED8633248BC}" srcOrd="7" destOrd="0" presId="urn:microsoft.com/office/officeart/2005/8/layout/orgChart1"/>
    <dgm:cxn modelId="{39AC18F4-8AA9-4184-84BD-177CC17A0C5A}" type="presParOf" srcId="{4A2C83EC-1470-424A-85D4-2ED8633248BC}" destId="{71B6C93F-B4D4-4DC1-90E2-CAE7E949C88A}" srcOrd="0" destOrd="0" presId="urn:microsoft.com/office/officeart/2005/8/layout/orgChart1"/>
    <dgm:cxn modelId="{48FF7155-79DE-4725-A967-648043321B11}" type="presParOf" srcId="{71B6C93F-B4D4-4DC1-90E2-CAE7E949C88A}" destId="{CAE280E1-2167-4E90-8E97-9D21D9617FED}" srcOrd="0" destOrd="0" presId="urn:microsoft.com/office/officeart/2005/8/layout/orgChart1"/>
    <dgm:cxn modelId="{FC92F863-A0CD-4600-AE45-CC6A8D67B036}" type="presParOf" srcId="{71B6C93F-B4D4-4DC1-90E2-CAE7E949C88A}" destId="{B5331FF4-5DA8-468D-A758-EE83F2571565}" srcOrd="1" destOrd="0" presId="urn:microsoft.com/office/officeart/2005/8/layout/orgChart1"/>
    <dgm:cxn modelId="{97205AB0-C6A3-434C-AAD5-962C2D1DE59F}" type="presParOf" srcId="{4A2C83EC-1470-424A-85D4-2ED8633248BC}" destId="{D0056944-5220-47E1-BF7F-6B1C8A0E15FE}" srcOrd="1" destOrd="0" presId="urn:microsoft.com/office/officeart/2005/8/layout/orgChart1"/>
    <dgm:cxn modelId="{08AF5C8A-709E-4CE4-A0EF-B1BC286822E1}" type="presParOf" srcId="{4A2C83EC-1470-424A-85D4-2ED8633248BC}" destId="{3475147E-6E85-4C4B-81C9-7B74F6B7D323}" srcOrd="2" destOrd="0" presId="urn:microsoft.com/office/officeart/2005/8/layout/orgChart1"/>
    <dgm:cxn modelId="{8A79B844-C21B-4CFA-BA08-3253CADA3B1A}" type="presParOf" srcId="{3FC32A87-091C-43DE-9B1E-36C4DF4CAD7A}" destId="{52A82FC6-6526-4453-8481-227D57AAC556}" srcOrd="8" destOrd="0" presId="urn:microsoft.com/office/officeart/2005/8/layout/orgChart1"/>
    <dgm:cxn modelId="{1B507438-A471-43E8-84DB-3E77F2FABE48}" type="presParOf" srcId="{3FC32A87-091C-43DE-9B1E-36C4DF4CAD7A}" destId="{89BC98CE-5F21-4924-A951-FACB906D9A15}" srcOrd="9" destOrd="0" presId="urn:microsoft.com/office/officeart/2005/8/layout/orgChart1"/>
    <dgm:cxn modelId="{94839EE8-3F68-4C84-8ACD-290B3EDB67A4}" type="presParOf" srcId="{89BC98CE-5F21-4924-A951-FACB906D9A15}" destId="{3B23CDB1-BD51-4FC1-95E3-378E09F7B6CB}" srcOrd="0" destOrd="0" presId="urn:microsoft.com/office/officeart/2005/8/layout/orgChart1"/>
    <dgm:cxn modelId="{15D2D729-4D76-4C62-90FD-9A8CB39DBB44}" type="presParOf" srcId="{3B23CDB1-BD51-4FC1-95E3-378E09F7B6CB}" destId="{705AE265-44DD-4C12-B432-7ED9C7B8F58E}" srcOrd="0" destOrd="0" presId="urn:microsoft.com/office/officeart/2005/8/layout/orgChart1"/>
    <dgm:cxn modelId="{00FF5263-0521-4CFF-8A10-878B525C939F}" type="presParOf" srcId="{3B23CDB1-BD51-4FC1-95E3-378E09F7B6CB}" destId="{378ECD8A-A17D-4589-9A05-1C1443CF9DD2}" srcOrd="1" destOrd="0" presId="urn:microsoft.com/office/officeart/2005/8/layout/orgChart1"/>
    <dgm:cxn modelId="{106829EC-9CEA-40D0-98C6-FE5923D9220F}" type="presParOf" srcId="{89BC98CE-5F21-4924-A951-FACB906D9A15}" destId="{1F4849E5-D819-4889-9D06-EC32CA34FE96}" srcOrd="1" destOrd="0" presId="urn:microsoft.com/office/officeart/2005/8/layout/orgChart1"/>
    <dgm:cxn modelId="{E2DC186C-C89B-4BB2-B577-A98C0E245099}" type="presParOf" srcId="{89BC98CE-5F21-4924-A951-FACB906D9A15}" destId="{2F9E05EF-38BC-4FB9-8A85-B8E7FF70760E}" srcOrd="2" destOrd="0" presId="urn:microsoft.com/office/officeart/2005/8/layout/orgChart1"/>
    <dgm:cxn modelId="{7921B44A-A7E7-4A2E-A1E5-C0DC2A051A9D}" type="presParOf" srcId="{3FC32A87-091C-43DE-9B1E-36C4DF4CAD7A}" destId="{99C9BF97-5DB9-4600-9E0B-532DFC78838A}" srcOrd="10" destOrd="0" presId="urn:microsoft.com/office/officeart/2005/8/layout/orgChart1"/>
    <dgm:cxn modelId="{584DE075-F1C1-4DB6-99DA-350185D0B0CC}" type="presParOf" srcId="{3FC32A87-091C-43DE-9B1E-36C4DF4CAD7A}" destId="{E6FEDBFB-71C8-4C05-9248-898B22A03AEA}" srcOrd="11" destOrd="0" presId="urn:microsoft.com/office/officeart/2005/8/layout/orgChart1"/>
    <dgm:cxn modelId="{0C059551-E3A7-45AA-B076-CB3EAD7D29C6}" type="presParOf" srcId="{E6FEDBFB-71C8-4C05-9248-898B22A03AEA}" destId="{E28CDD99-8200-4E5D-B6F5-6F10D6DF5A0A}" srcOrd="0" destOrd="0" presId="urn:microsoft.com/office/officeart/2005/8/layout/orgChart1"/>
    <dgm:cxn modelId="{B0139A0F-E49A-46A4-80F9-755C81E69975}" type="presParOf" srcId="{E28CDD99-8200-4E5D-B6F5-6F10D6DF5A0A}" destId="{5CD3D2E8-4F99-4BEF-9C1E-888FBDDB5446}" srcOrd="0" destOrd="0" presId="urn:microsoft.com/office/officeart/2005/8/layout/orgChart1"/>
    <dgm:cxn modelId="{78E37212-53E8-4942-868E-FDD4A27B2E40}" type="presParOf" srcId="{E28CDD99-8200-4E5D-B6F5-6F10D6DF5A0A}" destId="{7C7F15C8-7D5A-403B-84B8-6A1DFB49D3B4}" srcOrd="1" destOrd="0" presId="urn:microsoft.com/office/officeart/2005/8/layout/orgChart1"/>
    <dgm:cxn modelId="{2CB183A0-9C31-4BB9-A218-2BD8D031FBF9}" type="presParOf" srcId="{E6FEDBFB-71C8-4C05-9248-898B22A03AEA}" destId="{B1C92A70-1749-4A0E-9F81-EE7B79FE9BA3}" srcOrd="1" destOrd="0" presId="urn:microsoft.com/office/officeart/2005/8/layout/orgChart1"/>
    <dgm:cxn modelId="{83CF21D1-27F1-437B-B99F-A346D51CF93C}" type="presParOf" srcId="{E6FEDBFB-71C8-4C05-9248-898B22A03AEA}" destId="{A09421BC-1B1A-4FC1-B61B-E3C70132116D}" srcOrd="2" destOrd="0" presId="urn:microsoft.com/office/officeart/2005/8/layout/orgChart1"/>
    <dgm:cxn modelId="{22718F53-C1EF-414D-BB27-ACF13FBFBC9B}" type="presParOf" srcId="{3FC32A87-091C-43DE-9B1E-36C4DF4CAD7A}" destId="{0CA4A59A-907B-4F5D-AEF5-BC6BAEC23EC6}" srcOrd="12" destOrd="0" presId="urn:microsoft.com/office/officeart/2005/8/layout/orgChart1"/>
    <dgm:cxn modelId="{F5992B0D-82D2-4941-ADC6-C566BC8EFF89}" type="presParOf" srcId="{3FC32A87-091C-43DE-9B1E-36C4DF4CAD7A}" destId="{1C97A6CD-0EBF-4744-8903-48DC396F044B}" srcOrd="13" destOrd="0" presId="urn:microsoft.com/office/officeart/2005/8/layout/orgChart1"/>
    <dgm:cxn modelId="{960B100E-6D21-470E-A077-800808835420}" type="presParOf" srcId="{1C97A6CD-0EBF-4744-8903-48DC396F044B}" destId="{B5FD40DB-9465-4B1B-87AB-5BF06B6F1B77}" srcOrd="0" destOrd="0" presId="urn:microsoft.com/office/officeart/2005/8/layout/orgChart1"/>
    <dgm:cxn modelId="{B689CC07-D066-4BC2-9EC9-FF9B991C57D8}" type="presParOf" srcId="{B5FD40DB-9465-4B1B-87AB-5BF06B6F1B77}" destId="{1CCD71B3-6B54-4AD8-9301-344A4619BAC5}" srcOrd="0" destOrd="0" presId="urn:microsoft.com/office/officeart/2005/8/layout/orgChart1"/>
    <dgm:cxn modelId="{5CD112C9-86AB-4B82-B68B-13C7C30F3995}" type="presParOf" srcId="{B5FD40DB-9465-4B1B-87AB-5BF06B6F1B77}" destId="{72AD9B37-18CC-4ECB-8E7F-A9B553F443E8}" srcOrd="1" destOrd="0" presId="urn:microsoft.com/office/officeart/2005/8/layout/orgChart1"/>
    <dgm:cxn modelId="{B1F8E23E-117C-4E06-A26F-1E441B9E975A}" type="presParOf" srcId="{1C97A6CD-0EBF-4744-8903-48DC396F044B}" destId="{D1CAD535-07EC-4179-85BF-E25345DCB2CA}" srcOrd="1" destOrd="0" presId="urn:microsoft.com/office/officeart/2005/8/layout/orgChart1"/>
    <dgm:cxn modelId="{D9C81B8F-13B4-4746-BA8C-015F32673BB6}" type="presParOf" srcId="{1C97A6CD-0EBF-4744-8903-48DC396F044B}" destId="{4351961A-101A-4CD6-A131-1885DB7C391C}" srcOrd="2" destOrd="0" presId="urn:microsoft.com/office/officeart/2005/8/layout/orgChart1"/>
    <dgm:cxn modelId="{5FACB7DD-2155-4A5C-97ED-A3E95A734573}" type="presParOf" srcId="{3FC32A87-091C-43DE-9B1E-36C4DF4CAD7A}" destId="{0722335F-CD72-44D6-B152-5EB27B92E995}" srcOrd="14" destOrd="0" presId="urn:microsoft.com/office/officeart/2005/8/layout/orgChart1"/>
    <dgm:cxn modelId="{E28AF44B-74AE-43A8-8248-79C4C87CA3E1}" type="presParOf" srcId="{3FC32A87-091C-43DE-9B1E-36C4DF4CAD7A}" destId="{CD083B55-0770-4411-AF28-A6A5DAB5BC56}" srcOrd="15" destOrd="0" presId="urn:microsoft.com/office/officeart/2005/8/layout/orgChart1"/>
    <dgm:cxn modelId="{AA733CA1-8585-427B-A923-20A2795D1517}" type="presParOf" srcId="{CD083B55-0770-4411-AF28-A6A5DAB5BC56}" destId="{48B34367-EE3B-41BE-9E5D-51CDA417D943}" srcOrd="0" destOrd="0" presId="urn:microsoft.com/office/officeart/2005/8/layout/orgChart1"/>
    <dgm:cxn modelId="{7F5E5A52-EFB3-4B73-83E5-30184420149A}" type="presParOf" srcId="{48B34367-EE3B-41BE-9E5D-51CDA417D943}" destId="{01B33F4C-0048-409D-A238-5E4106477D2F}" srcOrd="0" destOrd="0" presId="urn:microsoft.com/office/officeart/2005/8/layout/orgChart1"/>
    <dgm:cxn modelId="{741B67C2-683D-4E10-8FA9-BA32B2A5B1C0}" type="presParOf" srcId="{48B34367-EE3B-41BE-9E5D-51CDA417D943}" destId="{A9F1B316-2856-43B8-853B-028D7252D975}" srcOrd="1" destOrd="0" presId="urn:microsoft.com/office/officeart/2005/8/layout/orgChart1"/>
    <dgm:cxn modelId="{F38C91FE-6B7F-4A4B-94A7-70872DB11ACA}" type="presParOf" srcId="{CD083B55-0770-4411-AF28-A6A5DAB5BC56}" destId="{466BF7A7-C1B5-4BC1-ADC5-7575B665380E}" srcOrd="1" destOrd="0" presId="urn:microsoft.com/office/officeart/2005/8/layout/orgChart1"/>
    <dgm:cxn modelId="{89027333-541D-46BA-987B-1C293CBD096B}" type="presParOf" srcId="{CD083B55-0770-4411-AF28-A6A5DAB5BC56}" destId="{A3027321-0346-4141-BE70-938D95B3EB3F}" srcOrd="2" destOrd="0" presId="urn:microsoft.com/office/officeart/2005/8/layout/orgChart1"/>
    <dgm:cxn modelId="{B97AB60E-15E0-4530-B45F-1D1B53B61BBD}" type="presParOf" srcId="{3FC32A87-091C-43DE-9B1E-36C4DF4CAD7A}" destId="{BCDB524E-ACA5-4329-B392-E5359FA55736}" srcOrd="16" destOrd="0" presId="urn:microsoft.com/office/officeart/2005/8/layout/orgChart1"/>
    <dgm:cxn modelId="{9E3F9322-1BB9-4EEA-8C65-9CF437904F88}" type="presParOf" srcId="{3FC32A87-091C-43DE-9B1E-36C4DF4CAD7A}" destId="{278FBB26-C3F5-4A07-A418-57DF589C9AA2}" srcOrd="17" destOrd="0" presId="urn:microsoft.com/office/officeart/2005/8/layout/orgChart1"/>
    <dgm:cxn modelId="{EC2B43C2-69CA-444B-A452-9E1D1D47CF2E}" type="presParOf" srcId="{278FBB26-C3F5-4A07-A418-57DF589C9AA2}" destId="{788544C6-844C-410D-B03D-DB8397685E3D}" srcOrd="0" destOrd="0" presId="urn:microsoft.com/office/officeart/2005/8/layout/orgChart1"/>
    <dgm:cxn modelId="{28E5EE12-49D8-4F90-B355-8F27B106D4B5}" type="presParOf" srcId="{788544C6-844C-410D-B03D-DB8397685E3D}" destId="{44AA8641-18D4-472A-83AE-CB3B9CB6DD89}" srcOrd="0" destOrd="0" presId="urn:microsoft.com/office/officeart/2005/8/layout/orgChart1"/>
    <dgm:cxn modelId="{30F57A1A-95AE-4A32-B125-7712F5BD1FEB}" type="presParOf" srcId="{788544C6-844C-410D-B03D-DB8397685E3D}" destId="{53ABC5D3-392C-40F8-9B47-B47265D08D21}" srcOrd="1" destOrd="0" presId="urn:microsoft.com/office/officeart/2005/8/layout/orgChart1"/>
    <dgm:cxn modelId="{9683624E-00BF-41AF-8215-628EEE8631E1}" type="presParOf" srcId="{278FBB26-C3F5-4A07-A418-57DF589C9AA2}" destId="{D83973F5-44D7-40E7-842B-BE4D4B0BB7BB}" srcOrd="1" destOrd="0" presId="urn:microsoft.com/office/officeart/2005/8/layout/orgChart1"/>
    <dgm:cxn modelId="{FE6F9197-1C76-479C-BB60-CA8F00737087}" type="presParOf" srcId="{278FBB26-C3F5-4A07-A418-57DF589C9AA2}" destId="{6432CB83-01CA-4F9C-BEEE-AF9BF9CBB2B9}" srcOrd="2" destOrd="0" presId="urn:microsoft.com/office/officeart/2005/8/layout/orgChart1"/>
    <dgm:cxn modelId="{FC878F14-01EE-4077-89A6-095CF3E4E0D0}" type="presParOf" srcId="{3FC32A87-091C-43DE-9B1E-36C4DF4CAD7A}" destId="{DF1E1165-FEBF-480C-832B-69076DF6A290}" srcOrd="18" destOrd="0" presId="urn:microsoft.com/office/officeart/2005/8/layout/orgChart1"/>
    <dgm:cxn modelId="{BB34373C-EA87-4AB1-874F-978EF9F73A61}" type="presParOf" srcId="{3FC32A87-091C-43DE-9B1E-36C4DF4CAD7A}" destId="{BD57882D-18D6-4524-8D1C-661D0385DA39}" srcOrd="19" destOrd="0" presId="urn:microsoft.com/office/officeart/2005/8/layout/orgChart1"/>
    <dgm:cxn modelId="{A32DAF41-D182-449D-97D6-3C9563245C3E}" type="presParOf" srcId="{BD57882D-18D6-4524-8D1C-661D0385DA39}" destId="{792DD544-304C-4D50-8610-C2D1DD5CD940}" srcOrd="0" destOrd="0" presId="urn:microsoft.com/office/officeart/2005/8/layout/orgChart1"/>
    <dgm:cxn modelId="{F444BEE7-CBD8-432F-8116-AF36F0652CC2}" type="presParOf" srcId="{792DD544-304C-4D50-8610-C2D1DD5CD940}" destId="{839FCC18-A51A-44BA-8A74-6A597DCDC900}" srcOrd="0" destOrd="0" presId="urn:microsoft.com/office/officeart/2005/8/layout/orgChart1"/>
    <dgm:cxn modelId="{4B061E48-D67A-441C-AD1B-00121A553B1C}" type="presParOf" srcId="{792DD544-304C-4D50-8610-C2D1DD5CD940}" destId="{82EA351F-FED6-4101-A32A-97F94E26EAB8}" srcOrd="1" destOrd="0" presId="urn:microsoft.com/office/officeart/2005/8/layout/orgChart1"/>
    <dgm:cxn modelId="{76D5AC4E-DD9B-4E7A-ABD8-3C48A90521CB}" type="presParOf" srcId="{BD57882D-18D6-4524-8D1C-661D0385DA39}" destId="{20DAD3B9-1556-4BB6-A1BB-4A32CFF2D628}" srcOrd="1" destOrd="0" presId="urn:microsoft.com/office/officeart/2005/8/layout/orgChart1"/>
    <dgm:cxn modelId="{A8C29788-2A5E-4050-BDCB-5BEB8675100C}" type="presParOf" srcId="{BD57882D-18D6-4524-8D1C-661D0385DA39}" destId="{90A61F72-A57C-41AE-8AAE-A25DD8023BE8}" srcOrd="2" destOrd="0" presId="urn:microsoft.com/office/officeart/2005/8/layout/orgChart1"/>
    <dgm:cxn modelId="{BA36B4A1-08AE-475C-8D22-60D9E444A39A}" type="presParOf" srcId="{3FC32A87-091C-43DE-9B1E-36C4DF4CAD7A}" destId="{EAD77CBB-54C4-4104-97E2-54F40166CB21}" srcOrd="20" destOrd="0" presId="urn:microsoft.com/office/officeart/2005/8/layout/orgChart1"/>
    <dgm:cxn modelId="{AF6B8BFA-BF5C-4727-8C1F-C84C3AF0FA60}" type="presParOf" srcId="{3FC32A87-091C-43DE-9B1E-36C4DF4CAD7A}" destId="{A843FE63-7C10-4A7B-BF77-6B0F104FA5E8}" srcOrd="21" destOrd="0" presId="urn:microsoft.com/office/officeart/2005/8/layout/orgChart1"/>
    <dgm:cxn modelId="{C42C32D3-97DF-41F8-AEFC-7B6D746905F6}" type="presParOf" srcId="{A843FE63-7C10-4A7B-BF77-6B0F104FA5E8}" destId="{93D11217-0024-4378-B73D-0EB00541B896}" srcOrd="0" destOrd="0" presId="urn:microsoft.com/office/officeart/2005/8/layout/orgChart1"/>
    <dgm:cxn modelId="{27F398DC-9EC2-4A99-9A9D-30D18F2CFA02}" type="presParOf" srcId="{93D11217-0024-4378-B73D-0EB00541B896}" destId="{884B363D-3133-4F7F-83E4-89141EFD1B3F}" srcOrd="0" destOrd="0" presId="urn:microsoft.com/office/officeart/2005/8/layout/orgChart1"/>
    <dgm:cxn modelId="{27389A5D-53E4-4980-BD24-C1D871833539}" type="presParOf" srcId="{93D11217-0024-4378-B73D-0EB00541B896}" destId="{A0334B74-413F-4CF3-B7A3-7728047B840A}" srcOrd="1" destOrd="0" presId="urn:microsoft.com/office/officeart/2005/8/layout/orgChart1"/>
    <dgm:cxn modelId="{848EC582-9AC5-46AE-BCAD-9AF86D1AB715}" type="presParOf" srcId="{A843FE63-7C10-4A7B-BF77-6B0F104FA5E8}" destId="{566CC63A-01E1-4E41-91C2-200103CA90B4}" srcOrd="1" destOrd="0" presId="urn:microsoft.com/office/officeart/2005/8/layout/orgChart1"/>
    <dgm:cxn modelId="{326E2493-4302-44D7-9EF3-110526B427B9}" type="presParOf" srcId="{A843FE63-7C10-4A7B-BF77-6B0F104FA5E8}" destId="{A94869C3-629A-4BA7-AD82-06A19A49EA3A}" srcOrd="2" destOrd="0" presId="urn:microsoft.com/office/officeart/2005/8/layout/orgChart1"/>
    <dgm:cxn modelId="{E8D06903-BF69-4319-8758-ADBDB82C7A40}" type="presParOf" srcId="{3FC32A87-091C-43DE-9B1E-36C4DF4CAD7A}" destId="{32A90831-12AC-4BBF-A5D2-6724FC72F9D1}" srcOrd="22" destOrd="0" presId="urn:microsoft.com/office/officeart/2005/8/layout/orgChart1"/>
    <dgm:cxn modelId="{4CA8BC42-70ED-40A2-909C-69BF97E42DBB}" type="presParOf" srcId="{3FC32A87-091C-43DE-9B1E-36C4DF4CAD7A}" destId="{023A4E17-A05E-4676-B203-F1F6378A7DBD}" srcOrd="23" destOrd="0" presId="urn:microsoft.com/office/officeart/2005/8/layout/orgChart1"/>
    <dgm:cxn modelId="{D75CFC1B-2993-4AF8-BD83-9D70D28BADB4}" type="presParOf" srcId="{023A4E17-A05E-4676-B203-F1F6378A7DBD}" destId="{DC9E0171-EC1C-42B5-B6BF-89CB2B6F5519}" srcOrd="0" destOrd="0" presId="urn:microsoft.com/office/officeart/2005/8/layout/orgChart1"/>
    <dgm:cxn modelId="{F625B076-90D1-49EA-A2FC-431ADB137BF2}" type="presParOf" srcId="{DC9E0171-EC1C-42B5-B6BF-89CB2B6F5519}" destId="{0F2A3502-8F3A-40B8-9E1E-0A2C61590BF0}" srcOrd="0" destOrd="0" presId="urn:microsoft.com/office/officeart/2005/8/layout/orgChart1"/>
    <dgm:cxn modelId="{FA8DCBB1-79C3-4264-B00D-23744BEB16F5}" type="presParOf" srcId="{DC9E0171-EC1C-42B5-B6BF-89CB2B6F5519}" destId="{25A51B1A-2C4F-4CE3-A739-2BF732CA3C4B}" srcOrd="1" destOrd="0" presId="urn:microsoft.com/office/officeart/2005/8/layout/orgChart1"/>
    <dgm:cxn modelId="{927BA38B-F10F-4F80-9644-79220098FD8C}" type="presParOf" srcId="{023A4E17-A05E-4676-B203-F1F6378A7DBD}" destId="{3FDA14A8-88A6-4542-8004-55A0676A1727}" srcOrd="1" destOrd="0" presId="urn:microsoft.com/office/officeart/2005/8/layout/orgChart1"/>
    <dgm:cxn modelId="{D91B0C99-6709-458D-AA5E-DAC0C2160479}" type="presParOf" srcId="{023A4E17-A05E-4676-B203-F1F6378A7DBD}" destId="{C4816BC3-0DE1-4531-92D0-A590460D0287}" srcOrd="2" destOrd="0" presId="urn:microsoft.com/office/officeart/2005/8/layout/orgChart1"/>
    <dgm:cxn modelId="{0D228AFD-BF5C-4E0F-84E1-08F406500B1E}" type="presParOf" srcId="{3FC32A87-091C-43DE-9B1E-36C4DF4CAD7A}" destId="{D33650FC-9362-49E1-AB87-BC616805C49D}" srcOrd="24" destOrd="0" presId="urn:microsoft.com/office/officeart/2005/8/layout/orgChart1"/>
    <dgm:cxn modelId="{60CFD3A5-5F4F-4ECA-829C-D85E9193E805}" type="presParOf" srcId="{3FC32A87-091C-43DE-9B1E-36C4DF4CAD7A}" destId="{93954B5D-FB28-429E-A67F-88C454F33893}" srcOrd="25" destOrd="0" presId="urn:microsoft.com/office/officeart/2005/8/layout/orgChart1"/>
    <dgm:cxn modelId="{BDBAE4CC-A76A-4B5D-9B42-D1857A2E8F29}" type="presParOf" srcId="{93954B5D-FB28-429E-A67F-88C454F33893}" destId="{56DBD957-7E85-4237-B275-11FCEB7AB7FC}" srcOrd="0" destOrd="0" presId="urn:microsoft.com/office/officeart/2005/8/layout/orgChart1"/>
    <dgm:cxn modelId="{FBF8681D-8F0C-4C79-9860-ABDD2C5BB2E8}" type="presParOf" srcId="{56DBD957-7E85-4237-B275-11FCEB7AB7FC}" destId="{BFF8E97D-DFFB-4815-9ECC-9E4C974987DA}" srcOrd="0" destOrd="0" presId="urn:microsoft.com/office/officeart/2005/8/layout/orgChart1"/>
    <dgm:cxn modelId="{631794A6-AC2D-4447-A38B-10FFDB2BF6C2}" type="presParOf" srcId="{56DBD957-7E85-4237-B275-11FCEB7AB7FC}" destId="{14242CB3-43B0-49A0-8277-A27561247A3A}" srcOrd="1" destOrd="0" presId="urn:microsoft.com/office/officeart/2005/8/layout/orgChart1"/>
    <dgm:cxn modelId="{E04395FD-9F6E-4BD9-A1A6-924231869F95}" type="presParOf" srcId="{93954B5D-FB28-429E-A67F-88C454F33893}" destId="{6AC25215-BC4F-4A88-B42C-79013C35D1E9}" srcOrd="1" destOrd="0" presId="urn:microsoft.com/office/officeart/2005/8/layout/orgChart1"/>
    <dgm:cxn modelId="{D9FB8A1D-A72D-4457-8D23-013F0CE64028}" type="presParOf" srcId="{93954B5D-FB28-429E-A67F-88C454F33893}" destId="{EBD5E2FC-778A-4C5A-AB5B-D8882291AD8E}" srcOrd="2" destOrd="0" presId="urn:microsoft.com/office/officeart/2005/8/layout/orgChart1"/>
    <dgm:cxn modelId="{D948001D-C22E-4260-917F-AC5DBE8C2D08}" type="presParOf" srcId="{202870F4-0C7F-4410-89F1-579ACFBF660B}" destId="{632D6731-EC0C-4B07-8643-CA430324F5C8}" srcOrd="2" destOrd="0" presId="urn:microsoft.com/office/officeart/2005/8/layout/orgChart1"/>
    <dgm:cxn modelId="{BCB37BAE-78B7-4EF1-B610-B97A458DAE46}" type="presParOf" srcId="{2CBCD1A3-4E53-454B-B89D-DD60CE5E9806}" destId="{3D9FF4CC-BCEE-44C4-96E8-A10FA697BC63}" srcOrd="4" destOrd="0" presId="urn:microsoft.com/office/officeart/2005/8/layout/orgChart1"/>
    <dgm:cxn modelId="{C9CC29EF-4071-4C87-8603-DDBBE9790D58}" type="presParOf" srcId="{2CBCD1A3-4E53-454B-B89D-DD60CE5E9806}" destId="{D8CFD8E9-9137-4AD3-B388-BBB7D80A4A39}" srcOrd="5" destOrd="0" presId="urn:microsoft.com/office/officeart/2005/8/layout/orgChart1"/>
    <dgm:cxn modelId="{70981902-80D5-4D6E-9E7C-7661073F202E}" type="presParOf" srcId="{D8CFD8E9-9137-4AD3-B388-BBB7D80A4A39}" destId="{A81FCA70-6ACB-4334-838B-F5BCCE312A56}" srcOrd="0" destOrd="0" presId="urn:microsoft.com/office/officeart/2005/8/layout/orgChart1"/>
    <dgm:cxn modelId="{4350F645-8761-4C61-9A2F-E790A633B012}" type="presParOf" srcId="{A81FCA70-6ACB-4334-838B-F5BCCE312A56}" destId="{C961E568-7F4E-4165-BDB8-6AA12BB05B0C}" srcOrd="0" destOrd="0" presId="urn:microsoft.com/office/officeart/2005/8/layout/orgChart1"/>
    <dgm:cxn modelId="{B70457A4-AF57-44CC-9563-86E94DDBB44B}" type="presParOf" srcId="{A81FCA70-6ACB-4334-838B-F5BCCE312A56}" destId="{83C4C220-775E-415C-9F51-3C55B9F93E39}" srcOrd="1" destOrd="0" presId="urn:microsoft.com/office/officeart/2005/8/layout/orgChart1"/>
    <dgm:cxn modelId="{6839B79B-3EEB-4A09-8815-C8768DB1E9E4}" type="presParOf" srcId="{D8CFD8E9-9137-4AD3-B388-BBB7D80A4A39}" destId="{3DD4E942-BEFB-41B6-B420-143FD1D9DD1F}" srcOrd="1" destOrd="0" presId="urn:microsoft.com/office/officeart/2005/8/layout/orgChart1"/>
    <dgm:cxn modelId="{6B487D50-CA17-4A11-B384-712E7F093032}" type="presParOf" srcId="{3DD4E942-BEFB-41B6-B420-143FD1D9DD1F}" destId="{C453EE45-1AEF-4487-9F26-AD6AB160B893}" srcOrd="0" destOrd="0" presId="urn:microsoft.com/office/officeart/2005/8/layout/orgChart1"/>
    <dgm:cxn modelId="{C1070F3E-34FD-4CE4-9580-EB09ED8015A6}" type="presParOf" srcId="{3DD4E942-BEFB-41B6-B420-143FD1D9DD1F}" destId="{BCF50835-AE0F-44F2-9B8C-22C6DEB14F83}" srcOrd="1" destOrd="0" presId="urn:microsoft.com/office/officeart/2005/8/layout/orgChart1"/>
    <dgm:cxn modelId="{8E37F570-EED8-4DA0-A8EA-D2AE95A6F840}" type="presParOf" srcId="{BCF50835-AE0F-44F2-9B8C-22C6DEB14F83}" destId="{FF6ED8C6-58E3-4558-AE4C-560BDFA8EE1B}" srcOrd="0" destOrd="0" presId="urn:microsoft.com/office/officeart/2005/8/layout/orgChart1"/>
    <dgm:cxn modelId="{A7CBA998-D094-4AD6-B082-F36F7F7D62FE}" type="presParOf" srcId="{FF6ED8C6-58E3-4558-AE4C-560BDFA8EE1B}" destId="{3E54F543-7AD1-418A-B19E-A0470B627415}" srcOrd="0" destOrd="0" presId="urn:microsoft.com/office/officeart/2005/8/layout/orgChart1"/>
    <dgm:cxn modelId="{B3C7663F-420F-417B-9C33-654CE848567B}" type="presParOf" srcId="{FF6ED8C6-58E3-4558-AE4C-560BDFA8EE1B}" destId="{97FFA060-B8BB-464E-8D3A-2CF1E9F26554}" srcOrd="1" destOrd="0" presId="urn:microsoft.com/office/officeart/2005/8/layout/orgChart1"/>
    <dgm:cxn modelId="{40D7DF06-8192-441B-AAC4-A73F0B28DA5F}" type="presParOf" srcId="{BCF50835-AE0F-44F2-9B8C-22C6DEB14F83}" destId="{E0F272A2-705E-4775-A8BE-E9822CF18325}" srcOrd="1" destOrd="0" presId="urn:microsoft.com/office/officeart/2005/8/layout/orgChart1"/>
    <dgm:cxn modelId="{1B471C0A-1A71-4138-94B3-F6168C72BF1A}" type="presParOf" srcId="{BCF50835-AE0F-44F2-9B8C-22C6DEB14F83}" destId="{4AC8E2DA-6BF7-4007-BEBF-62E4A90A15AE}" srcOrd="2" destOrd="0" presId="urn:microsoft.com/office/officeart/2005/8/layout/orgChart1"/>
    <dgm:cxn modelId="{E4BCF38D-3805-40AF-BE85-6B0B7DB39CB2}" type="presParOf" srcId="{3DD4E942-BEFB-41B6-B420-143FD1D9DD1F}" destId="{E5244E88-1CF4-45A3-BE4A-DAA5138E5706}" srcOrd="2" destOrd="0" presId="urn:microsoft.com/office/officeart/2005/8/layout/orgChart1"/>
    <dgm:cxn modelId="{8A670C86-BCE2-4CDE-B086-D6D4E0C628FA}" type="presParOf" srcId="{3DD4E942-BEFB-41B6-B420-143FD1D9DD1F}" destId="{A9C4C47C-F1BB-4342-931F-54E979268F06}" srcOrd="3" destOrd="0" presId="urn:microsoft.com/office/officeart/2005/8/layout/orgChart1"/>
    <dgm:cxn modelId="{6A109281-B3B1-46DF-8C31-2CCEDF5A8713}" type="presParOf" srcId="{A9C4C47C-F1BB-4342-931F-54E979268F06}" destId="{E4CFE2E9-DDD7-4E5A-B9AA-DDB097AFF899}" srcOrd="0" destOrd="0" presId="urn:microsoft.com/office/officeart/2005/8/layout/orgChart1"/>
    <dgm:cxn modelId="{771CFAAE-0638-452E-A4CD-A822127DFD66}" type="presParOf" srcId="{E4CFE2E9-DDD7-4E5A-B9AA-DDB097AFF899}" destId="{FF50DC03-A5C5-4BAA-88C5-B4F0D5F854CB}" srcOrd="0" destOrd="0" presId="urn:microsoft.com/office/officeart/2005/8/layout/orgChart1"/>
    <dgm:cxn modelId="{73C5DC23-FC8C-4404-986F-51F02903FFC9}" type="presParOf" srcId="{E4CFE2E9-DDD7-4E5A-B9AA-DDB097AFF899}" destId="{00C9C440-7839-47B0-8584-E6C42A95E0A8}" srcOrd="1" destOrd="0" presId="urn:microsoft.com/office/officeart/2005/8/layout/orgChart1"/>
    <dgm:cxn modelId="{3C7C7F4E-3FE8-43ED-A9B1-0460AEFA5515}" type="presParOf" srcId="{A9C4C47C-F1BB-4342-931F-54E979268F06}" destId="{A5DA6D42-5986-48EB-B0F3-0B413CE2F24F}" srcOrd="1" destOrd="0" presId="urn:microsoft.com/office/officeart/2005/8/layout/orgChart1"/>
    <dgm:cxn modelId="{27E5D183-BBC5-4FDB-AA68-AB4862F7B20D}" type="presParOf" srcId="{A9C4C47C-F1BB-4342-931F-54E979268F06}" destId="{7556FE3E-D911-4EFD-B4C8-4C0787A14511}" srcOrd="2" destOrd="0" presId="urn:microsoft.com/office/officeart/2005/8/layout/orgChart1"/>
    <dgm:cxn modelId="{32EA86E5-47CE-49D7-9F10-426F687C90F2}" type="presParOf" srcId="{3DD4E942-BEFB-41B6-B420-143FD1D9DD1F}" destId="{E7CC5D9B-BACF-463F-B68D-6D39827F925D}" srcOrd="4" destOrd="0" presId="urn:microsoft.com/office/officeart/2005/8/layout/orgChart1"/>
    <dgm:cxn modelId="{EC666085-94AB-4545-BDFE-1FCF483AE00E}" type="presParOf" srcId="{3DD4E942-BEFB-41B6-B420-143FD1D9DD1F}" destId="{1AA6015F-F096-4ED1-B761-F22D20485B40}" srcOrd="5" destOrd="0" presId="urn:microsoft.com/office/officeart/2005/8/layout/orgChart1"/>
    <dgm:cxn modelId="{770779CF-4357-497D-BB99-6400A13C0B5F}" type="presParOf" srcId="{1AA6015F-F096-4ED1-B761-F22D20485B40}" destId="{0092A275-49C6-4508-9FC4-3A389D53D557}" srcOrd="0" destOrd="0" presId="urn:microsoft.com/office/officeart/2005/8/layout/orgChart1"/>
    <dgm:cxn modelId="{21789795-07F7-48B5-A322-1AD7BF05ED7D}" type="presParOf" srcId="{0092A275-49C6-4508-9FC4-3A389D53D557}" destId="{DF588576-6338-4E8F-BCD7-069C4A927E64}" srcOrd="0" destOrd="0" presId="urn:microsoft.com/office/officeart/2005/8/layout/orgChart1"/>
    <dgm:cxn modelId="{203B76E4-A947-484E-B1AD-827E528423D7}" type="presParOf" srcId="{0092A275-49C6-4508-9FC4-3A389D53D557}" destId="{59AF191E-D948-4833-94DD-5A3D3EBDAB12}" srcOrd="1" destOrd="0" presId="urn:microsoft.com/office/officeart/2005/8/layout/orgChart1"/>
    <dgm:cxn modelId="{F0DC408B-7A92-40FB-9B94-91043D3729C6}" type="presParOf" srcId="{1AA6015F-F096-4ED1-B761-F22D20485B40}" destId="{AC046FC4-CD37-4D60-87C1-DCE34A8737CF}" srcOrd="1" destOrd="0" presId="urn:microsoft.com/office/officeart/2005/8/layout/orgChart1"/>
    <dgm:cxn modelId="{4417D44A-7B59-4A02-B327-2B923A0D6B94}" type="presParOf" srcId="{1AA6015F-F096-4ED1-B761-F22D20485B40}" destId="{1147BBD1-6618-48F4-B861-437CC16F961A}" srcOrd="2" destOrd="0" presId="urn:microsoft.com/office/officeart/2005/8/layout/orgChart1"/>
    <dgm:cxn modelId="{DDAC3DB1-533B-458C-B2B1-7AC1F6FA6A8E}" type="presParOf" srcId="{3DD4E942-BEFB-41B6-B420-143FD1D9DD1F}" destId="{A405A128-FD9E-48B3-8AA8-FA76C114AD81}" srcOrd="6" destOrd="0" presId="urn:microsoft.com/office/officeart/2005/8/layout/orgChart1"/>
    <dgm:cxn modelId="{76A99BF3-EFA2-4727-AD6F-DC95D72F7537}" type="presParOf" srcId="{3DD4E942-BEFB-41B6-B420-143FD1D9DD1F}" destId="{82CCEDF2-9F0D-4C9F-BE4A-56BD0E793D4E}" srcOrd="7" destOrd="0" presId="urn:microsoft.com/office/officeart/2005/8/layout/orgChart1"/>
    <dgm:cxn modelId="{6E293CAE-2703-47CB-BAF3-8DCEB22429DB}" type="presParOf" srcId="{82CCEDF2-9F0D-4C9F-BE4A-56BD0E793D4E}" destId="{CC652D2A-5294-4819-BD09-CB5D5A4245E7}" srcOrd="0" destOrd="0" presId="urn:microsoft.com/office/officeart/2005/8/layout/orgChart1"/>
    <dgm:cxn modelId="{32A080C4-9171-4D40-9A1E-7B43A47E780B}" type="presParOf" srcId="{CC652D2A-5294-4819-BD09-CB5D5A4245E7}" destId="{323215F9-D3FA-44D8-BFDD-E6F6B128FA3D}" srcOrd="0" destOrd="0" presId="urn:microsoft.com/office/officeart/2005/8/layout/orgChart1"/>
    <dgm:cxn modelId="{BFD69135-8D6C-4189-BEB9-42D3FAFE8664}" type="presParOf" srcId="{CC652D2A-5294-4819-BD09-CB5D5A4245E7}" destId="{99BD46D2-8FA5-4A06-AF36-C121D537C7DA}" srcOrd="1" destOrd="0" presId="urn:microsoft.com/office/officeart/2005/8/layout/orgChart1"/>
    <dgm:cxn modelId="{976BC580-783B-45C3-A4C5-3450778C3242}" type="presParOf" srcId="{82CCEDF2-9F0D-4C9F-BE4A-56BD0E793D4E}" destId="{380F7E4B-2CD3-4BB1-8D6E-3F866D443188}" srcOrd="1" destOrd="0" presId="urn:microsoft.com/office/officeart/2005/8/layout/orgChart1"/>
    <dgm:cxn modelId="{5D4D3C10-BA36-41AE-BE80-58A9C943A2AB}" type="presParOf" srcId="{82CCEDF2-9F0D-4C9F-BE4A-56BD0E793D4E}" destId="{A4B39611-79C5-4BD7-91B6-838155D38EF0}" srcOrd="2" destOrd="0" presId="urn:microsoft.com/office/officeart/2005/8/layout/orgChart1"/>
    <dgm:cxn modelId="{7A9FB35A-DCC7-4C46-A70D-FDF8A1745760}" type="presParOf" srcId="{3DD4E942-BEFB-41B6-B420-143FD1D9DD1F}" destId="{7646E602-443B-4A40-8207-74C51C540D18}" srcOrd="8" destOrd="0" presId="urn:microsoft.com/office/officeart/2005/8/layout/orgChart1"/>
    <dgm:cxn modelId="{5670FA12-4160-4C84-B47B-9B55337B44D8}" type="presParOf" srcId="{3DD4E942-BEFB-41B6-B420-143FD1D9DD1F}" destId="{8180496C-F820-481F-BFC0-358C7886586D}" srcOrd="9" destOrd="0" presId="urn:microsoft.com/office/officeart/2005/8/layout/orgChart1"/>
    <dgm:cxn modelId="{6C76E5B3-B289-4A18-AD7E-E062F08EF7BE}" type="presParOf" srcId="{8180496C-F820-481F-BFC0-358C7886586D}" destId="{A26E01E2-837C-47E6-B25F-FF214C096E18}" srcOrd="0" destOrd="0" presId="urn:microsoft.com/office/officeart/2005/8/layout/orgChart1"/>
    <dgm:cxn modelId="{7A7D4B1C-3AB3-4BAD-8577-6A3393369472}" type="presParOf" srcId="{A26E01E2-837C-47E6-B25F-FF214C096E18}" destId="{D15970E4-F2A8-4BC7-BFB7-789AFBEC12C6}" srcOrd="0" destOrd="0" presId="urn:microsoft.com/office/officeart/2005/8/layout/orgChart1"/>
    <dgm:cxn modelId="{8EBC336B-999B-4978-B601-BA24BC12F6AD}" type="presParOf" srcId="{A26E01E2-837C-47E6-B25F-FF214C096E18}" destId="{BCA8CAC0-CC50-42DE-B5DF-5DEC3CC25D93}" srcOrd="1" destOrd="0" presId="urn:microsoft.com/office/officeart/2005/8/layout/orgChart1"/>
    <dgm:cxn modelId="{1A344295-6C31-48B5-897C-EEBDE8A1201C}" type="presParOf" srcId="{8180496C-F820-481F-BFC0-358C7886586D}" destId="{FF91B8F5-ED41-4D5D-95C5-4BA55B8CEE58}" srcOrd="1" destOrd="0" presId="urn:microsoft.com/office/officeart/2005/8/layout/orgChart1"/>
    <dgm:cxn modelId="{47F5F982-550B-4DFE-A21B-D4A33AFE7E14}" type="presParOf" srcId="{8180496C-F820-481F-BFC0-358C7886586D}" destId="{54D6AA2B-8850-433F-95F2-52C71231A510}" srcOrd="2" destOrd="0" presId="urn:microsoft.com/office/officeart/2005/8/layout/orgChart1"/>
    <dgm:cxn modelId="{51162BE5-A474-4D1B-BF1B-B6FE0A40B7A7}" type="presParOf" srcId="{3DD4E942-BEFB-41B6-B420-143FD1D9DD1F}" destId="{0C04588F-1840-43F3-B0E6-BCDD2C3D58C2}" srcOrd="10" destOrd="0" presId="urn:microsoft.com/office/officeart/2005/8/layout/orgChart1"/>
    <dgm:cxn modelId="{77B14875-8971-403C-BC1F-A34593E56973}" type="presParOf" srcId="{3DD4E942-BEFB-41B6-B420-143FD1D9DD1F}" destId="{C83D5586-37DC-48A5-958B-9946D4435449}" srcOrd="11" destOrd="0" presId="urn:microsoft.com/office/officeart/2005/8/layout/orgChart1"/>
    <dgm:cxn modelId="{A0CA908C-49D9-457B-B32F-EDD691692D22}" type="presParOf" srcId="{C83D5586-37DC-48A5-958B-9946D4435449}" destId="{1DB512DA-DD24-40B7-8510-1D30ED3D2177}" srcOrd="0" destOrd="0" presId="urn:microsoft.com/office/officeart/2005/8/layout/orgChart1"/>
    <dgm:cxn modelId="{964EA2A3-7A82-44FF-A233-DC8BDC1E73FD}" type="presParOf" srcId="{1DB512DA-DD24-40B7-8510-1D30ED3D2177}" destId="{191C39BB-30A8-4F7C-9172-F259F67B3B2F}" srcOrd="0" destOrd="0" presId="urn:microsoft.com/office/officeart/2005/8/layout/orgChart1"/>
    <dgm:cxn modelId="{C741DDA9-3450-4EEA-B229-6BB60958DE49}" type="presParOf" srcId="{1DB512DA-DD24-40B7-8510-1D30ED3D2177}" destId="{13796FE8-871F-4285-A109-261C32776109}" srcOrd="1" destOrd="0" presId="urn:microsoft.com/office/officeart/2005/8/layout/orgChart1"/>
    <dgm:cxn modelId="{409EDF75-1D2F-4840-BE66-E710AA1C1950}" type="presParOf" srcId="{C83D5586-37DC-48A5-958B-9946D4435449}" destId="{989707CB-2984-4DE0-A750-CC7BBF561207}" srcOrd="1" destOrd="0" presId="urn:microsoft.com/office/officeart/2005/8/layout/orgChart1"/>
    <dgm:cxn modelId="{4731B392-98CC-48B9-A668-D65A71849D42}" type="presParOf" srcId="{C83D5586-37DC-48A5-958B-9946D4435449}" destId="{195C947C-ECE1-4E57-9387-CA557955F5B9}" srcOrd="2" destOrd="0" presId="urn:microsoft.com/office/officeart/2005/8/layout/orgChart1"/>
    <dgm:cxn modelId="{05555FE7-BB5F-4CB5-A774-7910C25ABA14}" type="presParOf" srcId="{3DD4E942-BEFB-41B6-B420-143FD1D9DD1F}" destId="{275489E1-1F4F-412A-BBB1-A6059DE67863}" srcOrd="12" destOrd="0" presId="urn:microsoft.com/office/officeart/2005/8/layout/orgChart1"/>
    <dgm:cxn modelId="{33872FCE-D6AB-4DC6-B82E-6760CEF1105C}" type="presParOf" srcId="{3DD4E942-BEFB-41B6-B420-143FD1D9DD1F}" destId="{F3C14057-3B9C-45B4-842D-BC206961BAE5}" srcOrd="13" destOrd="0" presId="urn:microsoft.com/office/officeart/2005/8/layout/orgChart1"/>
    <dgm:cxn modelId="{6EB02669-2B26-4AE4-8BBF-0DF7A28DBBE9}" type="presParOf" srcId="{F3C14057-3B9C-45B4-842D-BC206961BAE5}" destId="{3A972357-232E-429C-80B6-866A485D302D}" srcOrd="0" destOrd="0" presId="urn:microsoft.com/office/officeart/2005/8/layout/orgChart1"/>
    <dgm:cxn modelId="{01F51354-BE43-4AAF-A6EF-85B2AC25A9F4}" type="presParOf" srcId="{3A972357-232E-429C-80B6-866A485D302D}" destId="{07C398B2-6640-47C4-8129-8AEA6E324161}" srcOrd="0" destOrd="0" presId="urn:microsoft.com/office/officeart/2005/8/layout/orgChart1"/>
    <dgm:cxn modelId="{5EAAB74B-A0A7-44DE-9F11-DE3328B4FF80}" type="presParOf" srcId="{3A972357-232E-429C-80B6-866A485D302D}" destId="{941E42F6-0D47-46A2-B669-519200C15284}" srcOrd="1" destOrd="0" presId="urn:microsoft.com/office/officeart/2005/8/layout/orgChart1"/>
    <dgm:cxn modelId="{F09D5E7B-0671-4CDC-AC1C-57470A65EE86}" type="presParOf" srcId="{F3C14057-3B9C-45B4-842D-BC206961BAE5}" destId="{E1369584-6FB9-4DAF-B6D9-E83090411659}" srcOrd="1" destOrd="0" presId="urn:microsoft.com/office/officeart/2005/8/layout/orgChart1"/>
    <dgm:cxn modelId="{34B2A87B-F017-42B3-85FD-09F985454BFE}" type="presParOf" srcId="{F3C14057-3B9C-45B4-842D-BC206961BAE5}" destId="{AB6BD897-4F96-4F47-8295-380320FBC4C0}" srcOrd="2" destOrd="0" presId="urn:microsoft.com/office/officeart/2005/8/layout/orgChart1"/>
    <dgm:cxn modelId="{68D0976F-FCF8-49B4-B914-C9218D48E789}" type="presParOf" srcId="{3DD4E942-BEFB-41B6-B420-143FD1D9DD1F}" destId="{425A23AB-2408-4333-96B3-4CF86E7156FD}" srcOrd="14" destOrd="0" presId="urn:microsoft.com/office/officeart/2005/8/layout/orgChart1"/>
    <dgm:cxn modelId="{34DC3AEF-5A31-4710-BF56-B3ACF32C7C0C}" type="presParOf" srcId="{3DD4E942-BEFB-41B6-B420-143FD1D9DD1F}" destId="{BCC97E97-39D3-40FB-853C-85236DCF1F29}" srcOrd="15" destOrd="0" presId="urn:microsoft.com/office/officeart/2005/8/layout/orgChart1"/>
    <dgm:cxn modelId="{0E363E7A-A482-449C-AC75-C7CFF02B8E79}" type="presParOf" srcId="{BCC97E97-39D3-40FB-853C-85236DCF1F29}" destId="{92117ABB-75FC-44EE-9018-9A0BBBB3B3D5}" srcOrd="0" destOrd="0" presId="urn:microsoft.com/office/officeart/2005/8/layout/orgChart1"/>
    <dgm:cxn modelId="{0F53AB6B-2B61-4340-A0E6-6E340CE82AA8}" type="presParOf" srcId="{92117ABB-75FC-44EE-9018-9A0BBBB3B3D5}" destId="{24ADE682-154E-4584-83C5-454B514CB7EA}" srcOrd="0" destOrd="0" presId="urn:microsoft.com/office/officeart/2005/8/layout/orgChart1"/>
    <dgm:cxn modelId="{AA399673-93C4-4DCF-A153-57474EEC07F3}" type="presParOf" srcId="{92117ABB-75FC-44EE-9018-9A0BBBB3B3D5}" destId="{AFC0624B-C574-4FC4-9F49-A7BDACA4685D}" srcOrd="1" destOrd="0" presId="urn:microsoft.com/office/officeart/2005/8/layout/orgChart1"/>
    <dgm:cxn modelId="{23D5D480-4C86-4EC5-80D4-9FEC48DF4736}" type="presParOf" srcId="{BCC97E97-39D3-40FB-853C-85236DCF1F29}" destId="{32A48444-8DA9-478E-A6E9-0A2ABC1ADCFD}" srcOrd="1" destOrd="0" presId="urn:microsoft.com/office/officeart/2005/8/layout/orgChart1"/>
    <dgm:cxn modelId="{559CF279-F16A-49C2-AB2F-E017C3A39D50}" type="presParOf" srcId="{BCC97E97-39D3-40FB-853C-85236DCF1F29}" destId="{D773297C-B391-477E-885F-6DF46EAB329C}" srcOrd="2" destOrd="0" presId="urn:microsoft.com/office/officeart/2005/8/layout/orgChart1"/>
    <dgm:cxn modelId="{6132A36C-F0F6-4EAF-9A63-04F10BF31C57}" type="presParOf" srcId="{D8CFD8E9-9137-4AD3-B388-BBB7D80A4A39}" destId="{02A17032-C0B2-4D28-A969-3AFD8CFDBD63}" srcOrd="2" destOrd="0" presId="urn:microsoft.com/office/officeart/2005/8/layout/orgChart1"/>
    <dgm:cxn modelId="{DE472E1E-35C4-42B4-BE2D-7456020494DB}" type="presParOf" srcId="{2CBCD1A3-4E53-454B-B89D-DD60CE5E9806}" destId="{0D0EC471-3A45-4332-9EFC-33DEEDC44D8D}" srcOrd="6" destOrd="0" presId="urn:microsoft.com/office/officeart/2005/8/layout/orgChart1"/>
    <dgm:cxn modelId="{9EB87360-31CE-49C8-9C7F-639ADCE344C9}" type="presParOf" srcId="{2CBCD1A3-4E53-454B-B89D-DD60CE5E9806}" destId="{BE7A7744-D6BD-4E6A-8AB6-B58D1385D3EF}" srcOrd="7" destOrd="0" presId="urn:microsoft.com/office/officeart/2005/8/layout/orgChart1"/>
    <dgm:cxn modelId="{8AF43C83-CB32-4326-AFF2-EBEE623EEB02}" type="presParOf" srcId="{BE7A7744-D6BD-4E6A-8AB6-B58D1385D3EF}" destId="{5F35DF24-4741-43E5-B965-89AD79D67825}" srcOrd="0" destOrd="0" presId="urn:microsoft.com/office/officeart/2005/8/layout/orgChart1"/>
    <dgm:cxn modelId="{17B277EA-88AA-41AE-9D83-4822A315AAA7}" type="presParOf" srcId="{5F35DF24-4741-43E5-B965-89AD79D67825}" destId="{0844EC76-812F-4120-8127-F1D561466F83}" srcOrd="0" destOrd="0" presId="urn:microsoft.com/office/officeart/2005/8/layout/orgChart1"/>
    <dgm:cxn modelId="{7FA0037C-8305-4D49-AA38-E3E3D57CD0D7}" type="presParOf" srcId="{5F35DF24-4741-43E5-B965-89AD79D67825}" destId="{3716B283-7D7D-4ED8-8F84-CDEE3A926503}" srcOrd="1" destOrd="0" presId="urn:microsoft.com/office/officeart/2005/8/layout/orgChart1"/>
    <dgm:cxn modelId="{04E06F5A-8184-4E1F-8031-BA7758B39A79}" type="presParOf" srcId="{BE7A7744-D6BD-4E6A-8AB6-B58D1385D3EF}" destId="{79B9A054-559B-4259-BCB1-B5F105B63F8A}" srcOrd="1" destOrd="0" presId="urn:microsoft.com/office/officeart/2005/8/layout/orgChart1"/>
    <dgm:cxn modelId="{80099CAB-1C80-4AE0-B65B-EBF8623FF681}" type="presParOf" srcId="{79B9A054-559B-4259-BCB1-B5F105B63F8A}" destId="{E7AA08AA-3669-4800-AF75-F6D7285EE62B}" srcOrd="0" destOrd="0" presId="urn:microsoft.com/office/officeart/2005/8/layout/orgChart1"/>
    <dgm:cxn modelId="{9ECB286E-AB3F-4136-979A-B07739FABB30}" type="presParOf" srcId="{79B9A054-559B-4259-BCB1-B5F105B63F8A}" destId="{DB33BC69-B1BD-4E1B-BE13-2CCF8CB68DEF}" srcOrd="1" destOrd="0" presId="urn:microsoft.com/office/officeart/2005/8/layout/orgChart1"/>
    <dgm:cxn modelId="{3A2DE65D-B126-49DC-A40F-D450D9A97AEB}" type="presParOf" srcId="{DB33BC69-B1BD-4E1B-BE13-2CCF8CB68DEF}" destId="{95594DA3-CBD0-4479-9F49-FC3B37A3906B}" srcOrd="0" destOrd="0" presId="urn:microsoft.com/office/officeart/2005/8/layout/orgChart1"/>
    <dgm:cxn modelId="{9FCA23AF-2A0A-495A-904C-3A487B13223B}" type="presParOf" srcId="{95594DA3-CBD0-4479-9F49-FC3B37A3906B}" destId="{C025D0F5-D9A3-4C41-A6E3-A02CF6D6C5C5}" srcOrd="0" destOrd="0" presId="urn:microsoft.com/office/officeart/2005/8/layout/orgChart1"/>
    <dgm:cxn modelId="{DE0A3BA1-1AE2-487C-917E-F9F73C2D7E4D}" type="presParOf" srcId="{95594DA3-CBD0-4479-9F49-FC3B37A3906B}" destId="{190EBE4A-8C61-4E5A-8892-B6F1050E7644}" srcOrd="1" destOrd="0" presId="urn:microsoft.com/office/officeart/2005/8/layout/orgChart1"/>
    <dgm:cxn modelId="{82128CAA-70C9-4C0E-80B9-E8FB3A934BF0}" type="presParOf" srcId="{DB33BC69-B1BD-4E1B-BE13-2CCF8CB68DEF}" destId="{0EE47739-2984-413E-81BA-1B45FAFA98FC}" srcOrd="1" destOrd="0" presId="urn:microsoft.com/office/officeart/2005/8/layout/orgChart1"/>
    <dgm:cxn modelId="{F2CF3811-3A64-4AC6-97EC-DFC77833D266}" type="presParOf" srcId="{DB33BC69-B1BD-4E1B-BE13-2CCF8CB68DEF}" destId="{EA1FBB5E-98E1-4D54-9497-142C9A9F73E5}" srcOrd="2" destOrd="0" presId="urn:microsoft.com/office/officeart/2005/8/layout/orgChart1"/>
    <dgm:cxn modelId="{7F5E3639-1D5F-4FAA-AFB2-8556D9697DDB}" type="presParOf" srcId="{79B9A054-559B-4259-BCB1-B5F105B63F8A}" destId="{EFD44970-DFF6-41AB-A73E-0BAE0C4A224E}" srcOrd="2" destOrd="0" presId="urn:microsoft.com/office/officeart/2005/8/layout/orgChart1"/>
    <dgm:cxn modelId="{6B12BE6D-2A32-402F-BF69-C885BC43D12C}" type="presParOf" srcId="{79B9A054-559B-4259-BCB1-B5F105B63F8A}" destId="{414F8920-F7BE-4ABF-A555-7373B0EB355B}" srcOrd="3" destOrd="0" presId="urn:microsoft.com/office/officeart/2005/8/layout/orgChart1"/>
    <dgm:cxn modelId="{7AE074D7-943A-4566-AB5E-D8E375DF21DD}" type="presParOf" srcId="{414F8920-F7BE-4ABF-A555-7373B0EB355B}" destId="{A669B0CE-0A1E-4F2A-BA57-8053AB79367D}" srcOrd="0" destOrd="0" presId="urn:microsoft.com/office/officeart/2005/8/layout/orgChart1"/>
    <dgm:cxn modelId="{1633E183-5617-443B-84CD-5E86C64D5FC8}" type="presParOf" srcId="{A669B0CE-0A1E-4F2A-BA57-8053AB79367D}" destId="{2C81258B-9970-4AF3-97BD-C4B24F40EEE1}" srcOrd="0" destOrd="0" presId="urn:microsoft.com/office/officeart/2005/8/layout/orgChart1"/>
    <dgm:cxn modelId="{B4F5EB5C-C9B2-4E1C-B759-17CBD80B6FE1}" type="presParOf" srcId="{A669B0CE-0A1E-4F2A-BA57-8053AB79367D}" destId="{B4B7224E-B615-459B-BA8D-9D824E3A8DE9}" srcOrd="1" destOrd="0" presId="urn:microsoft.com/office/officeart/2005/8/layout/orgChart1"/>
    <dgm:cxn modelId="{D7717BBA-82C1-48B1-A6E9-EDBBA90504A0}" type="presParOf" srcId="{414F8920-F7BE-4ABF-A555-7373B0EB355B}" destId="{46375555-8FB8-43CF-A707-2D8871AF406F}" srcOrd="1" destOrd="0" presId="urn:microsoft.com/office/officeart/2005/8/layout/orgChart1"/>
    <dgm:cxn modelId="{543E8626-EF51-4FB9-928D-3DE0C96E0E81}" type="presParOf" srcId="{414F8920-F7BE-4ABF-A555-7373B0EB355B}" destId="{10473EE0-55F2-4DAD-ADB4-11E8995B1CCA}" srcOrd="2" destOrd="0" presId="urn:microsoft.com/office/officeart/2005/8/layout/orgChart1"/>
    <dgm:cxn modelId="{EEE72BC7-D664-4C54-BE3C-640748A82D05}" type="presParOf" srcId="{79B9A054-559B-4259-BCB1-B5F105B63F8A}" destId="{856B36C9-873E-46F2-B34E-CFEDB80A26A2}" srcOrd="4" destOrd="0" presId="urn:microsoft.com/office/officeart/2005/8/layout/orgChart1"/>
    <dgm:cxn modelId="{50758CBF-3B02-4540-BE27-233ECFF9EC5B}" type="presParOf" srcId="{79B9A054-559B-4259-BCB1-B5F105B63F8A}" destId="{D1F9AD85-2AFC-4401-9CAC-AD26AFFC339E}" srcOrd="5" destOrd="0" presId="urn:microsoft.com/office/officeart/2005/8/layout/orgChart1"/>
    <dgm:cxn modelId="{514DA6EB-3DE2-4227-9F82-1DB63C672B7C}" type="presParOf" srcId="{D1F9AD85-2AFC-4401-9CAC-AD26AFFC339E}" destId="{9E65B29C-561D-4773-B28A-241C173EFC13}" srcOrd="0" destOrd="0" presId="urn:microsoft.com/office/officeart/2005/8/layout/orgChart1"/>
    <dgm:cxn modelId="{E92649F0-7CAB-4B2C-AD54-10A771C3E0B6}" type="presParOf" srcId="{9E65B29C-561D-4773-B28A-241C173EFC13}" destId="{823C6497-B440-45C3-93B4-7808AC32B8A7}" srcOrd="0" destOrd="0" presId="urn:microsoft.com/office/officeart/2005/8/layout/orgChart1"/>
    <dgm:cxn modelId="{ED46C1C6-616C-4604-BB04-2F6A91CBFCBE}" type="presParOf" srcId="{9E65B29C-561D-4773-B28A-241C173EFC13}" destId="{F5FDBBBC-4A6C-48FC-A2E9-0CB8E4818CBA}" srcOrd="1" destOrd="0" presId="urn:microsoft.com/office/officeart/2005/8/layout/orgChart1"/>
    <dgm:cxn modelId="{F04E2A46-2113-470F-96DB-05B49E48B289}" type="presParOf" srcId="{D1F9AD85-2AFC-4401-9CAC-AD26AFFC339E}" destId="{D04B5F2C-9C47-40D6-980B-922AB2C10BE7}" srcOrd="1" destOrd="0" presId="urn:microsoft.com/office/officeart/2005/8/layout/orgChart1"/>
    <dgm:cxn modelId="{1590A164-DDDD-46A1-B521-01B0BB62B178}" type="presParOf" srcId="{D1F9AD85-2AFC-4401-9CAC-AD26AFFC339E}" destId="{FFB173A3-9DE6-49B0-A5E4-819BA6EDB88B}" srcOrd="2" destOrd="0" presId="urn:microsoft.com/office/officeart/2005/8/layout/orgChart1"/>
    <dgm:cxn modelId="{9A6BA7E5-3674-428D-9C5F-70F110C16DBE}" type="presParOf" srcId="{79B9A054-559B-4259-BCB1-B5F105B63F8A}" destId="{A8FE8DE6-E0DD-4768-A3FD-D74C4ED22BAE}" srcOrd="6" destOrd="0" presId="urn:microsoft.com/office/officeart/2005/8/layout/orgChart1"/>
    <dgm:cxn modelId="{53B41304-F21C-413E-BDBD-3C2453A157AE}" type="presParOf" srcId="{79B9A054-559B-4259-BCB1-B5F105B63F8A}" destId="{D5DF5D3B-CC64-41FA-8442-C1BE1F4AB764}" srcOrd="7" destOrd="0" presId="urn:microsoft.com/office/officeart/2005/8/layout/orgChart1"/>
    <dgm:cxn modelId="{8E084D74-C97D-4D7F-8D6E-CD69CCDE055E}" type="presParOf" srcId="{D5DF5D3B-CC64-41FA-8442-C1BE1F4AB764}" destId="{B9ED1627-7640-42ED-9A4F-B1D355D72296}" srcOrd="0" destOrd="0" presId="urn:microsoft.com/office/officeart/2005/8/layout/orgChart1"/>
    <dgm:cxn modelId="{57E97371-4B85-4507-87DA-A79C5FE59396}" type="presParOf" srcId="{B9ED1627-7640-42ED-9A4F-B1D355D72296}" destId="{630D3E8A-4155-44A8-BA89-0D790664B3D8}" srcOrd="0" destOrd="0" presId="urn:microsoft.com/office/officeart/2005/8/layout/orgChart1"/>
    <dgm:cxn modelId="{D360BEC8-C81B-45E9-9BC1-6412786027AE}" type="presParOf" srcId="{B9ED1627-7640-42ED-9A4F-B1D355D72296}" destId="{9D55FF10-22F2-45C7-9253-B03F8B1F4BB4}" srcOrd="1" destOrd="0" presId="urn:microsoft.com/office/officeart/2005/8/layout/orgChart1"/>
    <dgm:cxn modelId="{1C13DC70-8297-41D2-A761-262775C33915}" type="presParOf" srcId="{D5DF5D3B-CC64-41FA-8442-C1BE1F4AB764}" destId="{F05E7B15-B12D-44FB-B789-29FFFAA17764}" srcOrd="1" destOrd="0" presId="urn:microsoft.com/office/officeart/2005/8/layout/orgChart1"/>
    <dgm:cxn modelId="{1302118F-7380-42F5-8EB9-B2FFA4F66859}" type="presParOf" srcId="{D5DF5D3B-CC64-41FA-8442-C1BE1F4AB764}" destId="{C480721A-F08F-4F08-8E04-473AAE92B5D0}" srcOrd="2" destOrd="0" presId="urn:microsoft.com/office/officeart/2005/8/layout/orgChart1"/>
    <dgm:cxn modelId="{85560C2D-2AF7-4AD2-AB1E-74AFB5FE3B5F}" type="presParOf" srcId="{79B9A054-559B-4259-BCB1-B5F105B63F8A}" destId="{251D60C5-BF2D-463D-BC6A-009A14CB4B7B}" srcOrd="8" destOrd="0" presId="urn:microsoft.com/office/officeart/2005/8/layout/orgChart1"/>
    <dgm:cxn modelId="{65B62690-CD73-4F79-9F6C-BB3483B5A170}" type="presParOf" srcId="{79B9A054-559B-4259-BCB1-B5F105B63F8A}" destId="{326BB990-2D84-445D-BCD1-F14C7BF09F36}" srcOrd="9" destOrd="0" presId="urn:microsoft.com/office/officeart/2005/8/layout/orgChart1"/>
    <dgm:cxn modelId="{AF480CE5-2E09-476D-8846-5BAD5FFDF069}" type="presParOf" srcId="{326BB990-2D84-445D-BCD1-F14C7BF09F36}" destId="{F1ED65B6-5F6F-4F24-B054-09A52CCBFAA4}" srcOrd="0" destOrd="0" presId="urn:microsoft.com/office/officeart/2005/8/layout/orgChart1"/>
    <dgm:cxn modelId="{8AEBBB1D-A17A-4FB6-9FBC-7A0AD7030865}" type="presParOf" srcId="{F1ED65B6-5F6F-4F24-B054-09A52CCBFAA4}" destId="{9E4DF54B-8219-4116-AB0B-1932F17D95A1}" srcOrd="0" destOrd="0" presId="urn:microsoft.com/office/officeart/2005/8/layout/orgChart1"/>
    <dgm:cxn modelId="{6417016C-51D6-4883-8D3F-5CF31F54272E}" type="presParOf" srcId="{F1ED65B6-5F6F-4F24-B054-09A52CCBFAA4}" destId="{98D7C28D-50D0-4D14-8F50-E83D38AF414F}" srcOrd="1" destOrd="0" presId="urn:microsoft.com/office/officeart/2005/8/layout/orgChart1"/>
    <dgm:cxn modelId="{16094CF8-EA0F-4B87-9834-E00410F8A535}" type="presParOf" srcId="{326BB990-2D84-445D-BCD1-F14C7BF09F36}" destId="{2FA3953B-D146-4F05-B805-DBC39CFD8B34}" srcOrd="1" destOrd="0" presId="urn:microsoft.com/office/officeart/2005/8/layout/orgChart1"/>
    <dgm:cxn modelId="{2FD2C4BB-1B10-4657-921F-9802518E08BE}" type="presParOf" srcId="{326BB990-2D84-445D-BCD1-F14C7BF09F36}" destId="{2A957682-8D17-4EE5-B6EA-B7EE92015A7A}" srcOrd="2" destOrd="0" presId="urn:microsoft.com/office/officeart/2005/8/layout/orgChart1"/>
    <dgm:cxn modelId="{96E044A7-22A1-476C-ADCC-58B1A832C049}" type="presParOf" srcId="{79B9A054-559B-4259-BCB1-B5F105B63F8A}" destId="{D497AD0F-F2D8-4739-9A66-AC326ADE9A60}" srcOrd="10" destOrd="0" presId="urn:microsoft.com/office/officeart/2005/8/layout/orgChart1"/>
    <dgm:cxn modelId="{98651A66-EE65-4BD1-8192-BC7DF33E4EED}" type="presParOf" srcId="{79B9A054-559B-4259-BCB1-B5F105B63F8A}" destId="{53E0240A-17C7-4529-951D-D8D86B2BD164}" srcOrd="11" destOrd="0" presId="urn:microsoft.com/office/officeart/2005/8/layout/orgChart1"/>
    <dgm:cxn modelId="{E5D778D7-035F-46AD-8E08-0765EEF38D70}" type="presParOf" srcId="{53E0240A-17C7-4529-951D-D8D86B2BD164}" destId="{A41084D7-FE45-42DF-B788-F430F0C7C32D}" srcOrd="0" destOrd="0" presId="urn:microsoft.com/office/officeart/2005/8/layout/orgChart1"/>
    <dgm:cxn modelId="{67039DEC-DDE9-4A98-BF5D-6F847A825DFF}" type="presParOf" srcId="{A41084D7-FE45-42DF-B788-F430F0C7C32D}" destId="{20E80B5A-4A1C-4CA1-A3C0-558AED58FE14}" srcOrd="0" destOrd="0" presId="urn:microsoft.com/office/officeart/2005/8/layout/orgChart1"/>
    <dgm:cxn modelId="{73E8FB27-0C0F-4ACF-97C5-7CB01A7BE062}" type="presParOf" srcId="{A41084D7-FE45-42DF-B788-F430F0C7C32D}" destId="{1048A902-35B6-4E3B-85DC-0895A794F886}" srcOrd="1" destOrd="0" presId="urn:microsoft.com/office/officeart/2005/8/layout/orgChart1"/>
    <dgm:cxn modelId="{1C0992BC-1EFA-41E4-AC36-C5909BA25288}" type="presParOf" srcId="{53E0240A-17C7-4529-951D-D8D86B2BD164}" destId="{46D8643E-58C2-485A-9D49-F7A2AA5DB89B}" srcOrd="1" destOrd="0" presId="urn:microsoft.com/office/officeart/2005/8/layout/orgChart1"/>
    <dgm:cxn modelId="{24C20BDF-4B4C-488F-A226-AD9606C8B9DC}" type="presParOf" srcId="{53E0240A-17C7-4529-951D-D8D86B2BD164}" destId="{9DE19DB9-A4B4-4990-B08C-4D106A5501A1}" srcOrd="2" destOrd="0" presId="urn:microsoft.com/office/officeart/2005/8/layout/orgChart1"/>
    <dgm:cxn modelId="{45F1A79B-8283-40A1-9773-B511280EE373}" type="presParOf" srcId="{BE7A7744-D6BD-4E6A-8AB6-B58D1385D3EF}" destId="{DFAE7D25-285D-405C-AFF5-537665836580}" srcOrd="2" destOrd="0" presId="urn:microsoft.com/office/officeart/2005/8/layout/orgChart1"/>
    <dgm:cxn modelId="{4CF8318F-86CD-4E6E-928B-FE47C100EB17}" type="presParOf" srcId="{2CBCD1A3-4E53-454B-B89D-DD60CE5E9806}" destId="{B20468D5-8659-4AB1-97FA-D2F10828C311}" srcOrd="8" destOrd="0" presId="urn:microsoft.com/office/officeart/2005/8/layout/orgChart1"/>
    <dgm:cxn modelId="{06E33A29-B200-4EEA-AE15-A94F7376368E}" type="presParOf" srcId="{2CBCD1A3-4E53-454B-B89D-DD60CE5E9806}" destId="{D3CD2364-1E7D-4DDB-ABC7-EED266E46E6C}" srcOrd="9" destOrd="0" presId="urn:microsoft.com/office/officeart/2005/8/layout/orgChart1"/>
    <dgm:cxn modelId="{158AEA7C-1C4E-4321-A319-99C2FEDA6EE4}" type="presParOf" srcId="{D3CD2364-1E7D-4DDB-ABC7-EED266E46E6C}" destId="{6456F179-9AB5-4020-B449-655F3CC06295}" srcOrd="0" destOrd="0" presId="urn:microsoft.com/office/officeart/2005/8/layout/orgChart1"/>
    <dgm:cxn modelId="{77E93FD9-10AE-42FA-BFFD-CBC53218854E}" type="presParOf" srcId="{6456F179-9AB5-4020-B449-655F3CC06295}" destId="{0D6552E8-C0B8-4358-845D-D63312D54589}" srcOrd="0" destOrd="0" presId="urn:microsoft.com/office/officeart/2005/8/layout/orgChart1"/>
    <dgm:cxn modelId="{2829E5C1-5FAB-4A1E-83A8-AEAAD0CBD271}" type="presParOf" srcId="{6456F179-9AB5-4020-B449-655F3CC06295}" destId="{43CF5EAF-E0E5-440D-BA21-2FA12E4C86C5}" srcOrd="1" destOrd="0" presId="urn:microsoft.com/office/officeart/2005/8/layout/orgChart1"/>
    <dgm:cxn modelId="{9D55A38D-A6C6-4317-94ED-8D0870CEB198}" type="presParOf" srcId="{D3CD2364-1E7D-4DDB-ABC7-EED266E46E6C}" destId="{D9F47F39-9687-4DB6-84CA-9F8C4FD3E36F}" srcOrd="1" destOrd="0" presId="urn:microsoft.com/office/officeart/2005/8/layout/orgChart1"/>
    <dgm:cxn modelId="{42F576E9-B4E0-4B19-8916-F661EC59A332}" type="presParOf" srcId="{D9F47F39-9687-4DB6-84CA-9F8C4FD3E36F}" destId="{266B14AD-E600-469A-B4A8-CDA7951E5380}" srcOrd="0" destOrd="0" presId="urn:microsoft.com/office/officeart/2005/8/layout/orgChart1"/>
    <dgm:cxn modelId="{47AA07C0-50C4-44D5-958E-89AD8EA2B571}" type="presParOf" srcId="{D9F47F39-9687-4DB6-84CA-9F8C4FD3E36F}" destId="{4089C2E1-ED5E-465B-8A1B-2CC9E7C1B8B3}" srcOrd="1" destOrd="0" presId="urn:microsoft.com/office/officeart/2005/8/layout/orgChart1"/>
    <dgm:cxn modelId="{C222551A-7710-4CC2-AE1B-90126A8AFF8B}" type="presParOf" srcId="{4089C2E1-ED5E-465B-8A1B-2CC9E7C1B8B3}" destId="{6CE1C216-EB08-4945-8CBE-6C230566A4CE}" srcOrd="0" destOrd="0" presId="urn:microsoft.com/office/officeart/2005/8/layout/orgChart1"/>
    <dgm:cxn modelId="{CD300F23-7CEE-47FD-A7E2-3B82F9BE0CA8}" type="presParOf" srcId="{6CE1C216-EB08-4945-8CBE-6C230566A4CE}" destId="{97E27C66-AED9-4EF9-91EE-CA3435C4163E}" srcOrd="0" destOrd="0" presId="urn:microsoft.com/office/officeart/2005/8/layout/orgChart1"/>
    <dgm:cxn modelId="{66F5C5AD-3F70-4C08-AF13-86B79EE50B0E}" type="presParOf" srcId="{6CE1C216-EB08-4945-8CBE-6C230566A4CE}" destId="{D0751C72-125B-4AFF-93AF-F7676B50483E}" srcOrd="1" destOrd="0" presId="urn:microsoft.com/office/officeart/2005/8/layout/orgChart1"/>
    <dgm:cxn modelId="{47E89A03-3642-4B9A-8856-9F07CBE04E8D}" type="presParOf" srcId="{4089C2E1-ED5E-465B-8A1B-2CC9E7C1B8B3}" destId="{9643DC63-34DD-45A6-A109-EC28E24F42B5}" srcOrd="1" destOrd="0" presId="urn:microsoft.com/office/officeart/2005/8/layout/orgChart1"/>
    <dgm:cxn modelId="{CC06ABD9-3322-4DA6-9F00-C8FC89A1458D}" type="presParOf" srcId="{4089C2E1-ED5E-465B-8A1B-2CC9E7C1B8B3}" destId="{B68920BA-5AFA-431D-8FAB-D419631CE372}" srcOrd="2" destOrd="0" presId="urn:microsoft.com/office/officeart/2005/8/layout/orgChart1"/>
    <dgm:cxn modelId="{7A4FDCAB-C02C-4E45-AF96-E265E3607BBB}" type="presParOf" srcId="{D9F47F39-9687-4DB6-84CA-9F8C4FD3E36F}" destId="{8DAAF995-99ED-48E2-855E-CF3451B6A66F}" srcOrd="2" destOrd="0" presId="urn:microsoft.com/office/officeart/2005/8/layout/orgChart1"/>
    <dgm:cxn modelId="{D7E1C4D4-A814-4C25-B667-14997E46D9C3}" type="presParOf" srcId="{D9F47F39-9687-4DB6-84CA-9F8C4FD3E36F}" destId="{C70D9F59-0AE6-44AA-A70C-9281DE339AD8}" srcOrd="3" destOrd="0" presId="urn:microsoft.com/office/officeart/2005/8/layout/orgChart1"/>
    <dgm:cxn modelId="{FB142E03-76DF-4292-8FF5-4C0A20CF00CF}" type="presParOf" srcId="{C70D9F59-0AE6-44AA-A70C-9281DE339AD8}" destId="{2D2060C9-3D94-4F9F-B863-256600099E98}" srcOrd="0" destOrd="0" presId="urn:microsoft.com/office/officeart/2005/8/layout/orgChart1"/>
    <dgm:cxn modelId="{9E248232-5016-4248-A5BA-18FB11C90744}" type="presParOf" srcId="{2D2060C9-3D94-4F9F-B863-256600099E98}" destId="{3A152220-485A-4083-84E5-56BBA71E020A}" srcOrd="0" destOrd="0" presId="urn:microsoft.com/office/officeart/2005/8/layout/orgChart1"/>
    <dgm:cxn modelId="{98C45794-70CC-45CB-A740-482CDFFFECB1}" type="presParOf" srcId="{2D2060C9-3D94-4F9F-B863-256600099E98}" destId="{023CE5D7-78EE-498A-B212-80CE8195E293}" srcOrd="1" destOrd="0" presId="urn:microsoft.com/office/officeart/2005/8/layout/orgChart1"/>
    <dgm:cxn modelId="{510D037D-A90C-4B58-B6AB-A829FB388539}" type="presParOf" srcId="{C70D9F59-0AE6-44AA-A70C-9281DE339AD8}" destId="{42B08C41-1F86-4CB1-A3B8-646E19473101}" srcOrd="1" destOrd="0" presId="urn:microsoft.com/office/officeart/2005/8/layout/orgChart1"/>
    <dgm:cxn modelId="{059B0DC0-4430-4B2E-8FCD-CFCC15A61B94}" type="presParOf" srcId="{C70D9F59-0AE6-44AA-A70C-9281DE339AD8}" destId="{8A63AA8B-CDE0-4162-9F65-8869E6C83459}" srcOrd="2" destOrd="0" presId="urn:microsoft.com/office/officeart/2005/8/layout/orgChart1"/>
    <dgm:cxn modelId="{41B0049A-F0C9-4197-BC7C-9E60E0BDCB1A}" type="presParOf" srcId="{D9F47F39-9687-4DB6-84CA-9F8C4FD3E36F}" destId="{B13A0467-28EE-49D0-9B20-2F219D1F6C01}" srcOrd="4" destOrd="0" presId="urn:microsoft.com/office/officeart/2005/8/layout/orgChart1"/>
    <dgm:cxn modelId="{D3ED7543-E1C7-4386-A506-066BF1CA70BD}" type="presParOf" srcId="{D9F47F39-9687-4DB6-84CA-9F8C4FD3E36F}" destId="{A150EBBE-57DE-49B4-9167-5B5A2231B857}" srcOrd="5" destOrd="0" presId="urn:microsoft.com/office/officeart/2005/8/layout/orgChart1"/>
    <dgm:cxn modelId="{9036DA53-C504-4DC9-AB49-909351BD2370}" type="presParOf" srcId="{A150EBBE-57DE-49B4-9167-5B5A2231B857}" destId="{C57A2640-0520-40EA-8B54-334D1096E2C6}" srcOrd="0" destOrd="0" presId="urn:microsoft.com/office/officeart/2005/8/layout/orgChart1"/>
    <dgm:cxn modelId="{2FDE342B-5F12-4284-B043-27025CF0C67A}" type="presParOf" srcId="{C57A2640-0520-40EA-8B54-334D1096E2C6}" destId="{AB51F2FB-5526-4F20-BA1B-C45248162A2C}" srcOrd="0" destOrd="0" presId="urn:microsoft.com/office/officeart/2005/8/layout/orgChart1"/>
    <dgm:cxn modelId="{2CAE58FB-CFCF-4EC7-B069-3848D821788C}" type="presParOf" srcId="{C57A2640-0520-40EA-8B54-334D1096E2C6}" destId="{5FFD0048-76F7-4074-8A7C-410B2878CBEA}" srcOrd="1" destOrd="0" presId="urn:microsoft.com/office/officeart/2005/8/layout/orgChart1"/>
    <dgm:cxn modelId="{238DA31F-77B5-4F93-991E-B7A07F24E9F1}" type="presParOf" srcId="{A150EBBE-57DE-49B4-9167-5B5A2231B857}" destId="{457A3C3C-F9D8-416F-9313-815731384267}" srcOrd="1" destOrd="0" presId="urn:microsoft.com/office/officeart/2005/8/layout/orgChart1"/>
    <dgm:cxn modelId="{02DDA693-DBF7-4711-BE18-D03CB8FEA9F0}" type="presParOf" srcId="{A150EBBE-57DE-49B4-9167-5B5A2231B857}" destId="{801937DC-F1CE-45A7-B10F-674BA105E27F}" srcOrd="2" destOrd="0" presId="urn:microsoft.com/office/officeart/2005/8/layout/orgChart1"/>
    <dgm:cxn modelId="{68440F7A-7A4E-41B9-834B-B22BA7FC3D00}" type="presParOf" srcId="{D9F47F39-9687-4DB6-84CA-9F8C4FD3E36F}" destId="{4B9535FA-50DA-49AE-B6D5-4F965ACB3BDD}" srcOrd="6" destOrd="0" presId="urn:microsoft.com/office/officeart/2005/8/layout/orgChart1"/>
    <dgm:cxn modelId="{93A438D7-EB7F-45E8-84E0-4A043E5CD630}" type="presParOf" srcId="{D9F47F39-9687-4DB6-84CA-9F8C4FD3E36F}" destId="{C2FB4D9E-0496-4F1C-8BFA-D5D8B0DC8E4B}" srcOrd="7" destOrd="0" presId="urn:microsoft.com/office/officeart/2005/8/layout/orgChart1"/>
    <dgm:cxn modelId="{D485C01B-3EA4-4ECC-9125-25689BC42BAB}" type="presParOf" srcId="{C2FB4D9E-0496-4F1C-8BFA-D5D8B0DC8E4B}" destId="{41146342-77AF-405F-8F8A-FAABE3BC36E2}" srcOrd="0" destOrd="0" presId="urn:microsoft.com/office/officeart/2005/8/layout/orgChart1"/>
    <dgm:cxn modelId="{7B14CB27-DCDC-4640-8DD9-6D3D31AF6BBB}" type="presParOf" srcId="{41146342-77AF-405F-8F8A-FAABE3BC36E2}" destId="{5DCB7422-581E-4FD7-ADA9-E1243A813CAA}" srcOrd="0" destOrd="0" presId="urn:microsoft.com/office/officeart/2005/8/layout/orgChart1"/>
    <dgm:cxn modelId="{ABFFCD89-0F9C-4DA8-B4B0-979F3CC33E49}" type="presParOf" srcId="{41146342-77AF-405F-8F8A-FAABE3BC36E2}" destId="{49D7DAC2-458F-402F-BEC3-CB15D49E07C4}" srcOrd="1" destOrd="0" presId="urn:microsoft.com/office/officeart/2005/8/layout/orgChart1"/>
    <dgm:cxn modelId="{D94650A6-463B-45D6-BEDE-74ECD8C16435}" type="presParOf" srcId="{C2FB4D9E-0496-4F1C-8BFA-D5D8B0DC8E4B}" destId="{0D5B3169-B477-4991-9538-1A67A4C08D3C}" srcOrd="1" destOrd="0" presId="urn:microsoft.com/office/officeart/2005/8/layout/orgChart1"/>
    <dgm:cxn modelId="{6B0251B7-0F0F-4625-962B-E0035B9C806C}" type="presParOf" srcId="{C2FB4D9E-0496-4F1C-8BFA-D5D8B0DC8E4B}" destId="{53BDFA9E-F8F8-48B6-AD50-03E6F0724FEA}" srcOrd="2" destOrd="0" presId="urn:microsoft.com/office/officeart/2005/8/layout/orgChart1"/>
    <dgm:cxn modelId="{5E227228-518C-49FF-AB42-E89A4A182D1D}" type="presParOf" srcId="{D3CD2364-1E7D-4DDB-ABC7-EED266E46E6C}" destId="{A335485F-5F89-4EE9-8123-5EF6846CBABC}" srcOrd="2" destOrd="0" presId="urn:microsoft.com/office/officeart/2005/8/layout/orgChart1"/>
    <dgm:cxn modelId="{5E8EC831-091F-4F89-8F48-A506CDC16984}" type="presParOf" srcId="{2CBCD1A3-4E53-454B-B89D-DD60CE5E9806}" destId="{9AA924B5-1CA4-4633-804D-11205647A11B}" srcOrd="10" destOrd="0" presId="urn:microsoft.com/office/officeart/2005/8/layout/orgChart1"/>
    <dgm:cxn modelId="{961E5BBD-F486-4D1E-84F9-65EB1C7306E8}" type="presParOf" srcId="{2CBCD1A3-4E53-454B-B89D-DD60CE5E9806}" destId="{C42C4C1F-9E8F-4C45-8388-6FE7DEF253CD}" srcOrd="11" destOrd="0" presId="urn:microsoft.com/office/officeart/2005/8/layout/orgChart1"/>
    <dgm:cxn modelId="{68521527-4EC7-4361-95DA-66BA8258256B}" type="presParOf" srcId="{C42C4C1F-9E8F-4C45-8388-6FE7DEF253CD}" destId="{46FBB828-CFF2-4806-A302-3ED6D826037F}" srcOrd="0" destOrd="0" presId="urn:microsoft.com/office/officeart/2005/8/layout/orgChart1"/>
    <dgm:cxn modelId="{7ACAC538-9526-4639-B6D4-C64C3B00609F}" type="presParOf" srcId="{46FBB828-CFF2-4806-A302-3ED6D826037F}" destId="{2A950312-1469-4017-91EE-32473B7ED4F8}" srcOrd="0" destOrd="0" presId="urn:microsoft.com/office/officeart/2005/8/layout/orgChart1"/>
    <dgm:cxn modelId="{952E380D-37C7-41C0-AA6A-C15197BA6231}" type="presParOf" srcId="{46FBB828-CFF2-4806-A302-3ED6D826037F}" destId="{83300244-8F83-4C29-99D1-DB9ADDADF194}" srcOrd="1" destOrd="0" presId="urn:microsoft.com/office/officeart/2005/8/layout/orgChart1"/>
    <dgm:cxn modelId="{CE780475-BAA2-4C7B-9F3D-DEFD8F494964}" type="presParOf" srcId="{C42C4C1F-9E8F-4C45-8388-6FE7DEF253CD}" destId="{3980CA3A-0998-4082-828D-B4D327B8FA63}" srcOrd="1" destOrd="0" presId="urn:microsoft.com/office/officeart/2005/8/layout/orgChart1"/>
    <dgm:cxn modelId="{7FC40601-1B8B-435A-A92E-0248D84205B8}" type="presParOf" srcId="{3980CA3A-0998-4082-828D-B4D327B8FA63}" destId="{86B4E217-0FC3-47A8-B371-41446881481D}" srcOrd="0" destOrd="0" presId="urn:microsoft.com/office/officeart/2005/8/layout/orgChart1"/>
    <dgm:cxn modelId="{76882849-8CCA-42E4-8261-7F84DE724AC3}" type="presParOf" srcId="{3980CA3A-0998-4082-828D-B4D327B8FA63}" destId="{66814EE2-110E-42D9-84CF-E8B604F1BAA3}" srcOrd="1" destOrd="0" presId="urn:microsoft.com/office/officeart/2005/8/layout/orgChart1"/>
    <dgm:cxn modelId="{0F020C2A-D6CA-4250-A462-68CE11740BCA}" type="presParOf" srcId="{66814EE2-110E-42D9-84CF-E8B604F1BAA3}" destId="{11FD9B1F-E029-4AF9-8EEF-B42B967BF5FB}" srcOrd="0" destOrd="0" presId="urn:microsoft.com/office/officeart/2005/8/layout/orgChart1"/>
    <dgm:cxn modelId="{3258A1A1-9CD6-4EBB-BB34-6C59476C7C43}" type="presParOf" srcId="{11FD9B1F-E029-4AF9-8EEF-B42B967BF5FB}" destId="{D1208B73-7C66-49C0-BA2E-B95851C790E1}" srcOrd="0" destOrd="0" presId="urn:microsoft.com/office/officeart/2005/8/layout/orgChart1"/>
    <dgm:cxn modelId="{474377A7-EB3A-49AC-BD1B-C22C22A55D0D}" type="presParOf" srcId="{11FD9B1F-E029-4AF9-8EEF-B42B967BF5FB}" destId="{70DFFEA5-157D-497A-B9A2-DA1B206DAC51}" srcOrd="1" destOrd="0" presId="urn:microsoft.com/office/officeart/2005/8/layout/orgChart1"/>
    <dgm:cxn modelId="{0DB4CF96-E6CE-4436-B6CD-6A755B167AF3}" type="presParOf" srcId="{66814EE2-110E-42D9-84CF-E8B604F1BAA3}" destId="{73F9DDDA-E031-4699-B3B0-A49E5E061860}" srcOrd="1" destOrd="0" presId="urn:microsoft.com/office/officeart/2005/8/layout/orgChart1"/>
    <dgm:cxn modelId="{7D6A00C9-86EF-454A-9136-003077C7D515}" type="presParOf" srcId="{66814EE2-110E-42D9-84CF-E8B604F1BAA3}" destId="{005D8536-EA0B-4BAE-BC1D-FB6FDAB8CDED}" srcOrd="2" destOrd="0" presId="urn:microsoft.com/office/officeart/2005/8/layout/orgChart1"/>
    <dgm:cxn modelId="{FC0B2BDB-EB99-4097-B807-8D3B92411E5F}" type="presParOf" srcId="{3980CA3A-0998-4082-828D-B4D327B8FA63}" destId="{7D469F4B-DDBD-4A74-BFB9-36F270DEB179}" srcOrd="2" destOrd="0" presId="urn:microsoft.com/office/officeart/2005/8/layout/orgChart1"/>
    <dgm:cxn modelId="{FA5A8F89-2D01-451A-BD99-1B4470CF68C3}" type="presParOf" srcId="{3980CA3A-0998-4082-828D-B4D327B8FA63}" destId="{60E28D6F-7BDB-4B05-AB18-E6D8C1408F20}" srcOrd="3" destOrd="0" presId="urn:microsoft.com/office/officeart/2005/8/layout/orgChart1"/>
    <dgm:cxn modelId="{48038915-5244-4E8C-8EB4-9F8BC49F9AB8}" type="presParOf" srcId="{60E28D6F-7BDB-4B05-AB18-E6D8C1408F20}" destId="{000E6FA2-D7D3-499D-9970-9CD9FE74411A}" srcOrd="0" destOrd="0" presId="urn:microsoft.com/office/officeart/2005/8/layout/orgChart1"/>
    <dgm:cxn modelId="{2A5DF297-989E-47A6-954D-DD7849DC4F7F}" type="presParOf" srcId="{000E6FA2-D7D3-499D-9970-9CD9FE74411A}" destId="{19DB7CF7-D3D1-439C-B4FE-FDE4E8BEF001}" srcOrd="0" destOrd="0" presId="urn:microsoft.com/office/officeart/2005/8/layout/orgChart1"/>
    <dgm:cxn modelId="{6D23E29E-A5E9-4A23-84BF-9E2072FB59E1}" type="presParOf" srcId="{000E6FA2-D7D3-499D-9970-9CD9FE74411A}" destId="{96B46F23-C243-4DD8-827C-419F546AC99E}" srcOrd="1" destOrd="0" presId="urn:microsoft.com/office/officeart/2005/8/layout/orgChart1"/>
    <dgm:cxn modelId="{23388CD3-BC81-418E-820D-C9101FCCD688}" type="presParOf" srcId="{60E28D6F-7BDB-4B05-AB18-E6D8C1408F20}" destId="{64602532-5A08-45B0-AAC0-38649A708B32}" srcOrd="1" destOrd="0" presId="urn:microsoft.com/office/officeart/2005/8/layout/orgChart1"/>
    <dgm:cxn modelId="{0798FCFC-7049-47A3-9920-1845C3F46AC3}" type="presParOf" srcId="{60E28D6F-7BDB-4B05-AB18-E6D8C1408F20}" destId="{957FDD82-AFB7-4330-8433-69C7C6512462}" srcOrd="2" destOrd="0" presId="urn:microsoft.com/office/officeart/2005/8/layout/orgChart1"/>
    <dgm:cxn modelId="{8366EF6E-2E23-4DDF-801C-853B67DEBC09}" type="presParOf" srcId="{3980CA3A-0998-4082-828D-B4D327B8FA63}" destId="{DE112712-08AD-436F-969E-BB930230E647}" srcOrd="4" destOrd="0" presId="urn:microsoft.com/office/officeart/2005/8/layout/orgChart1"/>
    <dgm:cxn modelId="{6D6906B7-44F9-4C18-8073-97B04250F3C2}" type="presParOf" srcId="{3980CA3A-0998-4082-828D-B4D327B8FA63}" destId="{AEA7ECE7-C4CE-455D-A45F-738AF96C6C86}" srcOrd="5" destOrd="0" presId="urn:microsoft.com/office/officeart/2005/8/layout/orgChart1"/>
    <dgm:cxn modelId="{AE738DB3-2C05-4A81-A1FB-1ADC2344E1AC}" type="presParOf" srcId="{AEA7ECE7-C4CE-455D-A45F-738AF96C6C86}" destId="{A6E076B9-E98C-4465-850E-06F36DDC5241}" srcOrd="0" destOrd="0" presId="urn:microsoft.com/office/officeart/2005/8/layout/orgChart1"/>
    <dgm:cxn modelId="{F6E65991-89CA-48C7-A622-76F053509997}" type="presParOf" srcId="{A6E076B9-E98C-4465-850E-06F36DDC5241}" destId="{04F60307-86B4-4919-85D9-E5EAD9F1AB22}" srcOrd="0" destOrd="0" presId="urn:microsoft.com/office/officeart/2005/8/layout/orgChart1"/>
    <dgm:cxn modelId="{9ABA1EF6-5B53-4D22-A01D-3A6BDA42C796}" type="presParOf" srcId="{A6E076B9-E98C-4465-850E-06F36DDC5241}" destId="{DCF45CE9-A853-4394-A153-E1D6049DCAC7}" srcOrd="1" destOrd="0" presId="urn:microsoft.com/office/officeart/2005/8/layout/orgChart1"/>
    <dgm:cxn modelId="{6AB4EC8B-C4A7-458D-9E36-48D7D6B92CC7}" type="presParOf" srcId="{AEA7ECE7-C4CE-455D-A45F-738AF96C6C86}" destId="{E6226C77-2C29-458A-83E2-F2EADE9A2852}" srcOrd="1" destOrd="0" presId="urn:microsoft.com/office/officeart/2005/8/layout/orgChart1"/>
    <dgm:cxn modelId="{FD7E87EE-BBC8-4FC4-BA41-ADBE377A81D5}" type="presParOf" srcId="{AEA7ECE7-C4CE-455D-A45F-738AF96C6C86}" destId="{CCBCD8A8-37D1-4FB5-B05C-7447CD68060D}" srcOrd="2" destOrd="0" presId="urn:microsoft.com/office/officeart/2005/8/layout/orgChart1"/>
    <dgm:cxn modelId="{9DC36815-F4B7-4D0B-9908-8460563614DB}" type="presParOf" srcId="{3980CA3A-0998-4082-828D-B4D327B8FA63}" destId="{B12BB364-C6B1-409E-9C83-FA98593BE9CE}" srcOrd="6" destOrd="0" presId="urn:microsoft.com/office/officeart/2005/8/layout/orgChart1"/>
    <dgm:cxn modelId="{4623956D-4186-42F0-9FAF-8AFE12C5B34B}" type="presParOf" srcId="{3980CA3A-0998-4082-828D-B4D327B8FA63}" destId="{AEE564E0-DF74-4911-9956-EE7519E7A976}" srcOrd="7" destOrd="0" presId="urn:microsoft.com/office/officeart/2005/8/layout/orgChart1"/>
    <dgm:cxn modelId="{124F1C2D-9600-4A02-B302-10339CF6A74E}" type="presParOf" srcId="{AEE564E0-DF74-4911-9956-EE7519E7A976}" destId="{DF7A02F2-8AC6-48F7-8DD1-39C6359796D5}" srcOrd="0" destOrd="0" presId="urn:microsoft.com/office/officeart/2005/8/layout/orgChart1"/>
    <dgm:cxn modelId="{456905E5-6FD4-4DDD-8B41-9B1B98DE5048}" type="presParOf" srcId="{DF7A02F2-8AC6-48F7-8DD1-39C6359796D5}" destId="{D8653B9E-F0CE-4D47-9A45-05F4B949EE25}" srcOrd="0" destOrd="0" presId="urn:microsoft.com/office/officeart/2005/8/layout/orgChart1"/>
    <dgm:cxn modelId="{2CDD5889-DE7B-4208-A600-6AF8A629BB4C}" type="presParOf" srcId="{DF7A02F2-8AC6-48F7-8DD1-39C6359796D5}" destId="{32440512-48AA-470D-83ED-2C286C13A235}" srcOrd="1" destOrd="0" presId="urn:microsoft.com/office/officeart/2005/8/layout/orgChart1"/>
    <dgm:cxn modelId="{CF97E28A-6C91-4512-B0B7-C5B3BEED41CD}" type="presParOf" srcId="{AEE564E0-DF74-4911-9956-EE7519E7A976}" destId="{0BD989AE-1AD3-43A6-ADCD-51B61D9DE982}" srcOrd="1" destOrd="0" presId="urn:microsoft.com/office/officeart/2005/8/layout/orgChart1"/>
    <dgm:cxn modelId="{67E42F0D-0EE7-4AC3-AEF8-5B5859AF85C5}" type="presParOf" srcId="{AEE564E0-DF74-4911-9956-EE7519E7A976}" destId="{58B77B60-9022-4362-AD78-8734E87660B1}" srcOrd="2" destOrd="0" presId="urn:microsoft.com/office/officeart/2005/8/layout/orgChart1"/>
    <dgm:cxn modelId="{87A18100-C27E-446B-9CF4-7B93100258A4}" type="presParOf" srcId="{3980CA3A-0998-4082-828D-B4D327B8FA63}" destId="{17830F53-E482-40C4-994F-4E703EC36CBC}" srcOrd="8" destOrd="0" presId="urn:microsoft.com/office/officeart/2005/8/layout/orgChart1"/>
    <dgm:cxn modelId="{2059600F-ABC9-4FB3-92D6-FA84E7E1192F}" type="presParOf" srcId="{3980CA3A-0998-4082-828D-B4D327B8FA63}" destId="{F646EA87-F378-4E74-A9F3-41EC6A8E164A}" srcOrd="9" destOrd="0" presId="urn:microsoft.com/office/officeart/2005/8/layout/orgChart1"/>
    <dgm:cxn modelId="{29BA328D-2679-46FB-805A-B8747D001342}" type="presParOf" srcId="{F646EA87-F378-4E74-A9F3-41EC6A8E164A}" destId="{1C80938E-1E77-4D91-B5B4-266054D71EB3}" srcOrd="0" destOrd="0" presId="urn:microsoft.com/office/officeart/2005/8/layout/orgChart1"/>
    <dgm:cxn modelId="{D23452FE-EB32-4879-9E0E-CCC397769C1A}" type="presParOf" srcId="{1C80938E-1E77-4D91-B5B4-266054D71EB3}" destId="{082BBD23-F0FC-4BFC-AF72-34B9AA0A998B}" srcOrd="0" destOrd="0" presId="urn:microsoft.com/office/officeart/2005/8/layout/orgChart1"/>
    <dgm:cxn modelId="{6EF499EC-D4DF-4D62-B4BB-89352523D1A3}" type="presParOf" srcId="{1C80938E-1E77-4D91-B5B4-266054D71EB3}" destId="{E829680D-4134-486D-9D73-4E6D39590FBF}" srcOrd="1" destOrd="0" presId="urn:microsoft.com/office/officeart/2005/8/layout/orgChart1"/>
    <dgm:cxn modelId="{D7E93BEB-A049-4B2C-A900-D56F0BC7EFC9}" type="presParOf" srcId="{F646EA87-F378-4E74-A9F3-41EC6A8E164A}" destId="{561B2B35-0576-4328-9A84-A001E621E14D}" srcOrd="1" destOrd="0" presId="urn:microsoft.com/office/officeart/2005/8/layout/orgChart1"/>
    <dgm:cxn modelId="{6903AC7D-AE35-4459-BA3B-DFBCE45FF7CA}" type="presParOf" srcId="{F646EA87-F378-4E74-A9F3-41EC6A8E164A}" destId="{69098DF2-3647-44CF-BBDC-EFB0A2921CB5}" srcOrd="2" destOrd="0" presId="urn:microsoft.com/office/officeart/2005/8/layout/orgChart1"/>
    <dgm:cxn modelId="{764B3B2F-F9E8-4C2F-BA03-0D18A8C1E6FB}" type="presParOf" srcId="{C42C4C1F-9E8F-4C45-8388-6FE7DEF253CD}" destId="{F8E31408-650E-418C-A461-18FE2D5684CF}" srcOrd="2" destOrd="0" presId="urn:microsoft.com/office/officeart/2005/8/layout/orgChart1"/>
    <dgm:cxn modelId="{E8CD619D-1B69-49D6-BD6E-E9D19BB97457}" type="presParOf" srcId="{2CBCD1A3-4E53-454B-B89D-DD60CE5E9806}" destId="{F02C720F-69A6-41D2-81D7-3D735A44A5F5}" srcOrd="12" destOrd="0" presId="urn:microsoft.com/office/officeart/2005/8/layout/orgChart1"/>
    <dgm:cxn modelId="{8B2C7EBE-DF4D-469A-8878-61F12BA5500F}" type="presParOf" srcId="{2CBCD1A3-4E53-454B-B89D-DD60CE5E9806}" destId="{90D5205F-E7F8-45A8-8459-074AF1390B9B}" srcOrd="13" destOrd="0" presId="urn:microsoft.com/office/officeart/2005/8/layout/orgChart1"/>
    <dgm:cxn modelId="{BC84B9C5-769B-4D96-BC76-FB22DDC5997C}" type="presParOf" srcId="{90D5205F-E7F8-45A8-8459-074AF1390B9B}" destId="{A8FA8FB9-BE7F-4034-AD35-2A1CE10CFD32}" srcOrd="0" destOrd="0" presId="urn:microsoft.com/office/officeart/2005/8/layout/orgChart1"/>
    <dgm:cxn modelId="{D5FCC259-2DB3-4B80-802D-B5016A902692}" type="presParOf" srcId="{A8FA8FB9-BE7F-4034-AD35-2A1CE10CFD32}" destId="{9AD23F94-8892-4753-8BEA-130A3E29C5E8}" srcOrd="0" destOrd="0" presId="urn:microsoft.com/office/officeart/2005/8/layout/orgChart1"/>
    <dgm:cxn modelId="{A7D7499D-BD31-4117-A00C-96C6CDCBE802}" type="presParOf" srcId="{A8FA8FB9-BE7F-4034-AD35-2A1CE10CFD32}" destId="{DD84EB9B-2D0D-42BB-9B29-EDC5EBCFEAEA}" srcOrd="1" destOrd="0" presId="urn:microsoft.com/office/officeart/2005/8/layout/orgChart1"/>
    <dgm:cxn modelId="{542567BD-0090-42A1-BB2D-B7535980CF6A}" type="presParOf" srcId="{90D5205F-E7F8-45A8-8459-074AF1390B9B}" destId="{96B694BE-9174-45A0-8B0F-D3CE0068C458}" srcOrd="1" destOrd="0" presId="urn:microsoft.com/office/officeart/2005/8/layout/orgChart1"/>
    <dgm:cxn modelId="{2F1F28CF-4524-4861-9420-E3AC3BAC85D3}" type="presParOf" srcId="{96B694BE-9174-45A0-8B0F-D3CE0068C458}" destId="{28D66596-4CA7-4960-A4A0-74861A00D2DE}" srcOrd="0" destOrd="0" presId="urn:microsoft.com/office/officeart/2005/8/layout/orgChart1"/>
    <dgm:cxn modelId="{FC636C9E-F8D9-49C9-BFD3-DAEC9E501585}" type="presParOf" srcId="{96B694BE-9174-45A0-8B0F-D3CE0068C458}" destId="{11780A22-711C-48E1-8CBE-4CDCA63F1533}" srcOrd="1" destOrd="0" presId="urn:microsoft.com/office/officeart/2005/8/layout/orgChart1"/>
    <dgm:cxn modelId="{D36BBD2D-84E0-4728-9DF6-23D80042FA58}" type="presParOf" srcId="{11780A22-711C-48E1-8CBE-4CDCA63F1533}" destId="{2B977339-CA8A-4E8B-8B92-FB9E7BAB545B}" srcOrd="0" destOrd="0" presId="urn:microsoft.com/office/officeart/2005/8/layout/orgChart1"/>
    <dgm:cxn modelId="{52E1EB49-3E61-4E34-B781-7CDD216B1CF3}" type="presParOf" srcId="{2B977339-CA8A-4E8B-8B92-FB9E7BAB545B}" destId="{A1EAEEF4-D854-4ED4-9651-6D395F01BC77}" srcOrd="0" destOrd="0" presId="urn:microsoft.com/office/officeart/2005/8/layout/orgChart1"/>
    <dgm:cxn modelId="{0B555D7D-95E8-4D90-9726-B4EBA07ADB59}" type="presParOf" srcId="{2B977339-CA8A-4E8B-8B92-FB9E7BAB545B}" destId="{15ED42E2-E358-4C56-B005-562F381903EC}" srcOrd="1" destOrd="0" presId="urn:microsoft.com/office/officeart/2005/8/layout/orgChart1"/>
    <dgm:cxn modelId="{14427B10-CF28-4686-B590-E57AB8839F3C}" type="presParOf" srcId="{11780A22-711C-48E1-8CBE-4CDCA63F1533}" destId="{780CA066-CBFE-4C7A-B877-0DCF2C136E0A}" srcOrd="1" destOrd="0" presId="urn:microsoft.com/office/officeart/2005/8/layout/orgChart1"/>
    <dgm:cxn modelId="{2014E5AC-B6F8-4A20-885D-E19E07847092}" type="presParOf" srcId="{11780A22-711C-48E1-8CBE-4CDCA63F1533}" destId="{589BE657-328F-4066-A8D6-084BFCD45C42}" srcOrd="2" destOrd="0" presId="urn:microsoft.com/office/officeart/2005/8/layout/orgChart1"/>
    <dgm:cxn modelId="{C37B694B-8274-4FEB-A3FF-57EC428D7D7C}" type="presParOf" srcId="{96B694BE-9174-45A0-8B0F-D3CE0068C458}" destId="{2C916072-EB2F-49F2-955A-51A7CC8F22D2}" srcOrd="2" destOrd="0" presId="urn:microsoft.com/office/officeart/2005/8/layout/orgChart1"/>
    <dgm:cxn modelId="{ED3F7CA0-6FF1-4C26-86E6-DCD29376D99A}" type="presParOf" srcId="{96B694BE-9174-45A0-8B0F-D3CE0068C458}" destId="{49A8BF6F-4DCC-4A93-899E-9111D6B6AB78}" srcOrd="3" destOrd="0" presId="urn:microsoft.com/office/officeart/2005/8/layout/orgChart1"/>
    <dgm:cxn modelId="{CC9C2C39-60A2-4DD5-9BBC-FCE69CFEFF1A}" type="presParOf" srcId="{49A8BF6F-4DCC-4A93-899E-9111D6B6AB78}" destId="{09E9F6EC-E8D7-464E-B678-651FD48EAC71}" srcOrd="0" destOrd="0" presId="urn:microsoft.com/office/officeart/2005/8/layout/orgChart1"/>
    <dgm:cxn modelId="{BE15C490-E223-4CCE-A3EC-1E9AE1408FA2}" type="presParOf" srcId="{09E9F6EC-E8D7-464E-B678-651FD48EAC71}" destId="{0E818901-67F4-4362-A0AC-47BED58042BA}" srcOrd="0" destOrd="0" presId="urn:microsoft.com/office/officeart/2005/8/layout/orgChart1"/>
    <dgm:cxn modelId="{B21ECDDB-1C99-4B8C-AC66-D6956FB1F937}" type="presParOf" srcId="{09E9F6EC-E8D7-464E-B678-651FD48EAC71}" destId="{474B1BF4-E225-484F-9038-4964723B81F2}" srcOrd="1" destOrd="0" presId="urn:microsoft.com/office/officeart/2005/8/layout/orgChart1"/>
    <dgm:cxn modelId="{3250C725-6838-4469-8F4D-75E77F284A84}" type="presParOf" srcId="{49A8BF6F-4DCC-4A93-899E-9111D6B6AB78}" destId="{306F7788-B454-4227-8DB8-21E0099C015C}" srcOrd="1" destOrd="0" presId="urn:microsoft.com/office/officeart/2005/8/layout/orgChart1"/>
    <dgm:cxn modelId="{6CBF387F-57E1-4852-9301-3DD5107B985F}" type="presParOf" srcId="{49A8BF6F-4DCC-4A93-899E-9111D6B6AB78}" destId="{54856436-977F-4F58-A235-8CB377D384A4}" srcOrd="2" destOrd="0" presId="urn:microsoft.com/office/officeart/2005/8/layout/orgChart1"/>
    <dgm:cxn modelId="{BD9A3DED-69FD-4C33-837D-14272DD046CA}" type="presParOf" srcId="{96B694BE-9174-45A0-8B0F-D3CE0068C458}" destId="{2FBB2666-4CC1-4F39-83BD-3789DCE23468}" srcOrd="4" destOrd="0" presId="urn:microsoft.com/office/officeart/2005/8/layout/orgChart1"/>
    <dgm:cxn modelId="{C8F9DA96-9CB5-469C-99A5-2D94AAE88EB9}" type="presParOf" srcId="{96B694BE-9174-45A0-8B0F-D3CE0068C458}" destId="{C0C5E6DF-A595-4034-8494-D635E3A8ECBA}" srcOrd="5" destOrd="0" presId="urn:microsoft.com/office/officeart/2005/8/layout/orgChart1"/>
    <dgm:cxn modelId="{3B7DF7AA-635D-4E2D-84F4-EEF0CE7E2D8F}" type="presParOf" srcId="{C0C5E6DF-A595-4034-8494-D635E3A8ECBA}" destId="{2A114B2E-4697-4B4B-A367-1B457E15D521}" srcOrd="0" destOrd="0" presId="urn:microsoft.com/office/officeart/2005/8/layout/orgChart1"/>
    <dgm:cxn modelId="{A4051C36-5008-4B64-B0E8-B892BA72C023}" type="presParOf" srcId="{2A114B2E-4697-4B4B-A367-1B457E15D521}" destId="{68548B76-4CF1-4777-8E50-C506AA7F2E2D}" srcOrd="0" destOrd="0" presId="urn:microsoft.com/office/officeart/2005/8/layout/orgChart1"/>
    <dgm:cxn modelId="{D0D40F52-CA6C-4D48-9AB3-DEF9E763F619}" type="presParOf" srcId="{2A114B2E-4697-4B4B-A367-1B457E15D521}" destId="{5ADF23AC-50A2-4227-932A-23F6E08F751A}" srcOrd="1" destOrd="0" presId="urn:microsoft.com/office/officeart/2005/8/layout/orgChart1"/>
    <dgm:cxn modelId="{5CF7FB22-D216-4FF3-BD25-29AF23683CF8}" type="presParOf" srcId="{C0C5E6DF-A595-4034-8494-D635E3A8ECBA}" destId="{FC7332A3-738B-46E8-9CA1-5F66F87C6425}" srcOrd="1" destOrd="0" presId="urn:microsoft.com/office/officeart/2005/8/layout/orgChart1"/>
    <dgm:cxn modelId="{0E4B171C-D8AC-4B83-89F1-F505D1476568}" type="presParOf" srcId="{C0C5E6DF-A595-4034-8494-D635E3A8ECBA}" destId="{487976C3-86DF-471F-9857-2965ACF2A890}" srcOrd="2" destOrd="0" presId="urn:microsoft.com/office/officeart/2005/8/layout/orgChart1"/>
    <dgm:cxn modelId="{87E69BD6-030D-43AF-9046-F1A396D1A12C}" type="presParOf" srcId="{96B694BE-9174-45A0-8B0F-D3CE0068C458}" destId="{237F6484-55B1-4474-9D1F-CBD1FBFF9372}" srcOrd="6" destOrd="0" presId="urn:microsoft.com/office/officeart/2005/8/layout/orgChart1"/>
    <dgm:cxn modelId="{3601FB8B-D9E4-4319-A0F5-14B29EB2DD6A}" type="presParOf" srcId="{96B694BE-9174-45A0-8B0F-D3CE0068C458}" destId="{A392C57B-33E6-4C67-BC59-CB1A772EB6E7}" srcOrd="7" destOrd="0" presId="urn:microsoft.com/office/officeart/2005/8/layout/orgChart1"/>
    <dgm:cxn modelId="{5611B31D-1677-4E8A-83FD-8AE7E365FD05}" type="presParOf" srcId="{A392C57B-33E6-4C67-BC59-CB1A772EB6E7}" destId="{FAC4C4F6-E716-4BB4-A431-2A8247D1AC21}" srcOrd="0" destOrd="0" presId="urn:microsoft.com/office/officeart/2005/8/layout/orgChart1"/>
    <dgm:cxn modelId="{128E9CEF-1245-441E-A1E2-967F39BE2FE9}" type="presParOf" srcId="{FAC4C4F6-E716-4BB4-A431-2A8247D1AC21}" destId="{6A8A989C-BCB4-46EE-ACB7-75592C35AFBD}" srcOrd="0" destOrd="0" presId="urn:microsoft.com/office/officeart/2005/8/layout/orgChart1"/>
    <dgm:cxn modelId="{690E9BDA-F11E-48EA-BDD7-8AB132BBCACC}" type="presParOf" srcId="{FAC4C4F6-E716-4BB4-A431-2A8247D1AC21}" destId="{1D0A3347-8BDC-4A13-9499-8F368B2E9537}" srcOrd="1" destOrd="0" presId="urn:microsoft.com/office/officeart/2005/8/layout/orgChart1"/>
    <dgm:cxn modelId="{74C44346-4FD8-49B0-96A1-F1201919900E}" type="presParOf" srcId="{A392C57B-33E6-4C67-BC59-CB1A772EB6E7}" destId="{529DF609-E21D-403A-8244-7589D26649D6}" srcOrd="1" destOrd="0" presId="urn:microsoft.com/office/officeart/2005/8/layout/orgChart1"/>
    <dgm:cxn modelId="{2874404F-100E-4E12-BBB4-7324A82BBB14}" type="presParOf" srcId="{A392C57B-33E6-4C67-BC59-CB1A772EB6E7}" destId="{21EEBD39-C16D-4CDE-AFC2-D856A9198770}" srcOrd="2" destOrd="0" presId="urn:microsoft.com/office/officeart/2005/8/layout/orgChart1"/>
    <dgm:cxn modelId="{D2D5F3C3-6978-4966-AF24-70DB81F8B04D}" type="presParOf" srcId="{96B694BE-9174-45A0-8B0F-D3CE0068C458}" destId="{FB240A8B-6103-4E05-A0A3-AEF991D06391}" srcOrd="8" destOrd="0" presId="urn:microsoft.com/office/officeart/2005/8/layout/orgChart1"/>
    <dgm:cxn modelId="{727FF412-7A0C-474A-B1EA-559E91E69F67}" type="presParOf" srcId="{96B694BE-9174-45A0-8B0F-D3CE0068C458}" destId="{6045CC04-8351-487D-A31D-89C78A5E4F7E}" srcOrd="9" destOrd="0" presId="urn:microsoft.com/office/officeart/2005/8/layout/orgChart1"/>
    <dgm:cxn modelId="{1061B940-DFCA-4E05-8A8E-3D3A56D35627}" type="presParOf" srcId="{6045CC04-8351-487D-A31D-89C78A5E4F7E}" destId="{0B0015AB-FF86-4576-B0A8-8D846F41CBB3}" srcOrd="0" destOrd="0" presId="urn:microsoft.com/office/officeart/2005/8/layout/orgChart1"/>
    <dgm:cxn modelId="{4040E93A-E8A0-473D-99D2-9BF0EE417C6E}" type="presParOf" srcId="{0B0015AB-FF86-4576-B0A8-8D846F41CBB3}" destId="{749ED684-5843-4A01-9847-92AEDF34F42D}" srcOrd="0" destOrd="0" presId="urn:microsoft.com/office/officeart/2005/8/layout/orgChart1"/>
    <dgm:cxn modelId="{28D8B9FB-C681-4117-AFB6-BB7DA40565DC}" type="presParOf" srcId="{0B0015AB-FF86-4576-B0A8-8D846F41CBB3}" destId="{20E8246A-FBD0-4A05-BA86-628A0C0CA622}" srcOrd="1" destOrd="0" presId="urn:microsoft.com/office/officeart/2005/8/layout/orgChart1"/>
    <dgm:cxn modelId="{BE0FE263-694A-43DC-8139-95DFB7972276}" type="presParOf" srcId="{6045CC04-8351-487D-A31D-89C78A5E4F7E}" destId="{21FB78E5-3164-4D6D-BFBA-200B8869E548}" srcOrd="1" destOrd="0" presId="urn:microsoft.com/office/officeart/2005/8/layout/orgChart1"/>
    <dgm:cxn modelId="{A6D91277-16B9-4361-BCF4-E55FFB169A06}" type="presParOf" srcId="{6045CC04-8351-487D-A31D-89C78A5E4F7E}" destId="{8152BDB4-5F4F-4864-B96C-6A8526D94DCD}" srcOrd="2" destOrd="0" presId="urn:microsoft.com/office/officeart/2005/8/layout/orgChart1"/>
    <dgm:cxn modelId="{844FCC61-7C07-43F7-9091-B644BE82E496}" type="presParOf" srcId="{90D5205F-E7F8-45A8-8459-074AF1390B9B}" destId="{ABF8EDA6-D6E5-47CE-9023-A4014E4F762C}" srcOrd="2" destOrd="0" presId="urn:microsoft.com/office/officeart/2005/8/layout/orgChart1"/>
    <dgm:cxn modelId="{30063F28-376D-49BA-8250-00F8681B0E3B}" type="presParOf" srcId="{2CBCD1A3-4E53-454B-B89D-DD60CE5E9806}" destId="{207E5753-F1FE-4365-9F3B-4BAA8A87D061}" srcOrd="14" destOrd="0" presId="urn:microsoft.com/office/officeart/2005/8/layout/orgChart1"/>
    <dgm:cxn modelId="{F8C253B9-3A68-4C3E-A69D-B79F0DA3AD61}" type="presParOf" srcId="{2CBCD1A3-4E53-454B-B89D-DD60CE5E9806}" destId="{E75D379B-514E-4970-89D4-6969D40A9DE3}" srcOrd="15" destOrd="0" presId="urn:microsoft.com/office/officeart/2005/8/layout/orgChart1"/>
    <dgm:cxn modelId="{E9F63BF9-BD13-4447-8C92-0CDADADEA221}" type="presParOf" srcId="{E75D379B-514E-4970-89D4-6969D40A9DE3}" destId="{6F2C88BD-0CD4-4064-B205-08D9D355C452}" srcOrd="0" destOrd="0" presId="urn:microsoft.com/office/officeart/2005/8/layout/orgChart1"/>
    <dgm:cxn modelId="{58BD6CCC-3F95-4EC1-9A18-CAC3183D1307}" type="presParOf" srcId="{6F2C88BD-0CD4-4064-B205-08D9D355C452}" destId="{B8CCDB14-D2C6-47F3-B67F-E33129843B7F}" srcOrd="0" destOrd="0" presId="urn:microsoft.com/office/officeart/2005/8/layout/orgChart1"/>
    <dgm:cxn modelId="{95A9021F-7834-4E84-AF7A-96491C3A1E39}" type="presParOf" srcId="{6F2C88BD-0CD4-4064-B205-08D9D355C452}" destId="{3408D491-FAE8-42CB-86F3-B73D5912746B}" srcOrd="1" destOrd="0" presId="urn:microsoft.com/office/officeart/2005/8/layout/orgChart1"/>
    <dgm:cxn modelId="{837D2286-963F-4B26-B003-01F3308FFDD4}" type="presParOf" srcId="{E75D379B-514E-4970-89D4-6969D40A9DE3}" destId="{9BA99C75-8B85-405D-B7F0-209F0D5C39FB}" srcOrd="1" destOrd="0" presId="urn:microsoft.com/office/officeart/2005/8/layout/orgChart1"/>
    <dgm:cxn modelId="{2450B0EE-2D1F-4B26-8E7D-E3A99B759CC0}" type="presParOf" srcId="{9BA99C75-8B85-405D-B7F0-209F0D5C39FB}" destId="{4636E0DB-F19C-40CF-9CFA-322B7F4CA77D}" srcOrd="0" destOrd="0" presId="urn:microsoft.com/office/officeart/2005/8/layout/orgChart1"/>
    <dgm:cxn modelId="{10920863-DF59-4B0D-94B2-F2C6EE3BB2A8}" type="presParOf" srcId="{9BA99C75-8B85-405D-B7F0-209F0D5C39FB}" destId="{CD712B19-12B2-4311-80E6-B2E090579660}" srcOrd="1" destOrd="0" presId="urn:microsoft.com/office/officeart/2005/8/layout/orgChart1"/>
    <dgm:cxn modelId="{49CEE356-6683-42D1-B97E-958D607A6FA2}" type="presParOf" srcId="{CD712B19-12B2-4311-80E6-B2E090579660}" destId="{561E6A0D-CF99-41F4-BF0D-FF7721188B7A}" srcOrd="0" destOrd="0" presId="urn:microsoft.com/office/officeart/2005/8/layout/orgChart1"/>
    <dgm:cxn modelId="{4AEFCC39-7C73-4E5B-B54C-FF087180B309}" type="presParOf" srcId="{561E6A0D-CF99-41F4-BF0D-FF7721188B7A}" destId="{F0F89688-633F-43AC-BF92-DDBD961D3FD7}" srcOrd="0" destOrd="0" presId="urn:microsoft.com/office/officeart/2005/8/layout/orgChart1"/>
    <dgm:cxn modelId="{D8CBCFD5-0719-4942-A617-F7941E7C61FE}" type="presParOf" srcId="{561E6A0D-CF99-41F4-BF0D-FF7721188B7A}" destId="{E1A9C348-3516-4810-A170-E021BA2A4B29}" srcOrd="1" destOrd="0" presId="urn:microsoft.com/office/officeart/2005/8/layout/orgChart1"/>
    <dgm:cxn modelId="{BACD9F6D-57D6-4CFA-BD47-FCF35458E9DD}" type="presParOf" srcId="{CD712B19-12B2-4311-80E6-B2E090579660}" destId="{B4301B4D-4C4E-4114-AC26-E31E7B063D78}" srcOrd="1" destOrd="0" presId="urn:microsoft.com/office/officeart/2005/8/layout/orgChart1"/>
    <dgm:cxn modelId="{F8FB7E9F-A015-4754-B7D3-3D6BF72A1DE4}" type="presParOf" srcId="{CD712B19-12B2-4311-80E6-B2E090579660}" destId="{0B9431B9-99CB-4F05-87C2-86A019D235B9}" srcOrd="2" destOrd="0" presId="urn:microsoft.com/office/officeart/2005/8/layout/orgChart1"/>
    <dgm:cxn modelId="{00B6C4DE-339A-4016-83FD-5FE46B861BFA}" type="presParOf" srcId="{9BA99C75-8B85-405D-B7F0-209F0D5C39FB}" destId="{E7DB607C-F7EB-42EC-BDAA-0A30A6A738EA}" srcOrd="2" destOrd="0" presId="urn:microsoft.com/office/officeart/2005/8/layout/orgChart1"/>
    <dgm:cxn modelId="{9CF33711-40F1-4A79-A892-42657EA95BB1}" type="presParOf" srcId="{9BA99C75-8B85-405D-B7F0-209F0D5C39FB}" destId="{B458CD89-3797-4F4B-AE84-1197BA344751}" srcOrd="3" destOrd="0" presId="urn:microsoft.com/office/officeart/2005/8/layout/orgChart1"/>
    <dgm:cxn modelId="{46FEBBB9-952F-4AEF-8D78-90AE77DA2A07}" type="presParOf" srcId="{B458CD89-3797-4F4B-AE84-1197BA344751}" destId="{784FF098-65A3-4C6E-BB67-8C56DF9C758F}" srcOrd="0" destOrd="0" presId="urn:microsoft.com/office/officeart/2005/8/layout/orgChart1"/>
    <dgm:cxn modelId="{1F955208-E2EF-445F-A948-EEABFF56274F}" type="presParOf" srcId="{784FF098-65A3-4C6E-BB67-8C56DF9C758F}" destId="{92B2DDFD-DE5A-4DE6-8767-C9EE1AAD6F8F}" srcOrd="0" destOrd="0" presId="urn:microsoft.com/office/officeart/2005/8/layout/orgChart1"/>
    <dgm:cxn modelId="{1614C857-501F-46A5-A776-46162BD1BE97}" type="presParOf" srcId="{784FF098-65A3-4C6E-BB67-8C56DF9C758F}" destId="{18F8F264-3CC5-4227-9E6B-0A8354BBC5B5}" srcOrd="1" destOrd="0" presId="urn:microsoft.com/office/officeart/2005/8/layout/orgChart1"/>
    <dgm:cxn modelId="{0692CF9B-0AE6-41DF-9F98-81A4A243BA33}" type="presParOf" srcId="{B458CD89-3797-4F4B-AE84-1197BA344751}" destId="{25E199B7-1784-4DF4-9294-14147B2428BD}" srcOrd="1" destOrd="0" presId="urn:microsoft.com/office/officeart/2005/8/layout/orgChart1"/>
    <dgm:cxn modelId="{6DE9B4C1-BCC2-4479-9477-68BADD9D2A20}" type="presParOf" srcId="{B458CD89-3797-4F4B-AE84-1197BA344751}" destId="{9CA9CC06-2A26-44C2-AB4A-72DC214F1095}" srcOrd="2" destOrd="0" presId="urn:microsoft.com/office/officeart/2005/8/layout/orgChart1"/>
    <dgm:cxn modelId="{24037F25-FE3D-43C4-A58E-F8D31D84C47F}" type="presParOf" srcId="{9BA99C75-8B85-405D-B7F0-209F0D5C39FB}" destId="{721AEA76-0D1D-4398-9655-DCD361811B60}" srcOrd="4" destOrd="0" presId="urn:microsoft.com/office/officeart/2005/8/layout/orgChart1"/>
    <dgm:cxn modelId="{7A1A06C1-2A8D-4571-8A36-F505C257E301}" type="presParOf" srcId="{9BA99C75-8B85-405D-B7F0-209F0D5C39FB}" destId="{943D16D0-C468-4D19-B76F-0B92AC0C7D4D}" srcOrd="5" destOrd="0" presId="urn:microsoft.com/office/officeart/2005/8/layout/orgChart1"/>
    <dgm:cxn modelId="{074B654D-D086-4067-862E-F9BD22FCBAB6}" type="presParOf" srcId="{943D16D0-C468-4D19-B76F-0B92AC0C7D4D}" destId="{4CBCE216-70E9-4682-8CF7-C6B7CB2F1141}" srcOrd="0" destOrd="0" presId="urn:microsoft.com/office/officeart/2005/8/layout/orgChart1"/>
    <dgm:cxn modelId="{00995CF8-CA62-4E84-A326-5C00F49C51F1}" type="presParOf" srcId="{4CBCE216-70E9-4682-8CF7-C6B7CB2F1141}" destId="{343F6B9D-C73E-492A-9C33-030B96CD98FC}" srcOrd="0" destOrd="0" presId="urn:microsoft.com/office/officeart/2005/8/layout/orgChart1"/>
    <dgm:cxn modelId="{E3CB002F-344F-46AB-89B0-C4E8D6BCBD28}" type="presParOf" srcId="{4CBCE216-70E9-4682-8CF7-C6B7CB2F1141}" destId="{62DCF8FF-8493-4426-9D40-BAFC566A70F7}" srcOrd="1" destOrd="0" presId="urn:microsoft.com/office/officeart/2005/8/layout/orgChart1"/>
    <dgm:cxn modelId="{7C23FDA7-E796-4825-97DF-9234588828EC}" type="presParOf" srcId="{943D16D0-C468-4D19-B76F-0B92AC0C7D4D}" destId="{0F373584-D371-4FCA-9563-E630EE102DB3}" srcOrd="1" destOrd="0" presId="urn:microsoft.com/office/officeart/2005/8/layout/orgChart1"/>
    <dgm:cxn modelId="{9737FB2B-F6F7-42C4-925E-590268564996}" type="presParOf" srcId="{943D16D0-C468-4D19-B76F-0B92AC0C7D4D}" destId="{131C34CE-5BEF-47BC-AAEE-E5235CECF633}" srcOrd="2" destOrd="0" presId="urn:microsoft.com/office/officeart/2005/8/layout/orgChart1"/>
    <dgm:cxn modelId="{E6D2A44D-CE16-4216-84B5-2433CF18C196}" type="presParOf" srcId="{9BA99C75-8B85-405D-B7F0-209F0D5C39FB}" destId="{F1EA3271-322F-4292-A3FF-45E571B15CCD}" srcOrd="6" destOrd="0" presId="urn:microsoft.com/office/officeart/2005/8/layout/orgChart1"/>
    <dgm:cxn modelId="{0D0BCDEA-DC68-4A12-9B56-72B2386DA5D6}" type="presParOf" srcId="{9BA99C75-8B85-405D-B7F0-209F0D5C39FB}" destId="{AE016BA0-845D-4B32-B71D-AA32631D0B9F}" srcOrd="7" destOrd="0" presId="urn:microsoft.com/office/officeart/2005/8/layout/orgChart1"/>
    <dgm:cxn modelId="{5C32B046-7557-4393-8380-B06DAFF24249}" type="presParOf" srcId="{AE016BA0-845D-4B32-B71D-AA32631D0B9F}" destId="{452F0741-3D34-47E4-B482-F3539F570C6E}" srcOrd="0" destOrd="0" presId="urn:microsoft.com/office/officeart/2005/8/layout/orgChart1"/>
    <dgm:cxn modelId="{D22C7315-E7CC-4E4C-AC7A-C0FD1B532611}" type="presParOf" srcId="{452F0741-3D34-47E4-B482-F3539F570C6E}" destId="{303C016C-15D6-4A23-A780-3E0C344451E6}" srcOrd="0" destOrd="0" presId="urn:microsoft.com/office/officeart/2005/8/layout/orgChart1"/>
    <dgm:cxn modelId="{99E95256-8C28-4EF5-89E6-73BA9919E909}" type="presParOf" srcId="{452F0741-3D34-47E4-B482-F3539F570C6E}" destId="{4A75AC50-2A06-47BF-BECC-56D610FDB612}" srcOrd="1" destOrd="0" presId="urn:microsoft.com/office/officeart/2005/8/layout/orgChart1"/>
    <dgm:cxn modelId="{A36D0A1D-29E5-4C93-BDED-DB716E4B542F}" type="presParOf" srcId="{AE016BA0-845D-4B32-B71D-AA32631D0B9F}" destId="{F70CB895-F338-477D-821B-F9E5058D44F3}" srcOrd="1" destOrd="0" presId="urn:microsoft.com/office/officeart/2005/8/layout/orgChart1"/>
    <dgm:cxn modelId="{81C2C3C7-15A8-45A4-870C-8A8660B9E728}" type="presParOf" srcId="{AE016BA0-845D-4B32-B71D-AA32631D0B9F}" destId="{2117538D-CE09-46CD-987B-364A44D11031}" srcOrd="2" destOrd="0" presId="urn:microsoft.com/office/officeart/2005/8/layout/orgChart1"/>
    <dgm:cxn modelId="{22A6CD2E-E0BF-479A-B9A6-1E977972221B}" type="presParOf" srcId="{E75D379B-514E-4970-89D4-6969D40A9DE3}" destId="{48D29AA2-82BD-46D3-9AC7-B7166012FCBE}" srcOrd="2" destOrd="0" presId="urn:microsoft.com/office/officeart/2005/8/layout/orgChart1"/>
    <dgm:cxn modelId="{DC0B2310-D8E3-4F6C-93D0-B754DBB25044}" type="presParOf" srcId="{2CBCD1A3-4E53-454B-B89D-DD60CE5E9806}" destId="{C9802BA5-7EF8-4107-813D-64697C049C98}" srcOrd="16" destOrd="0" presId="urn:microsoft.com/office/officeart/2005/8/layout/orgChart1"/>
    <dgm:cxn modelId="{4D511E36-120A-486F-8958-4DFC3D6F30BF}" type="presParOf" srcId="{2CBCD1A3-4E53-454B-B89D-DD60CE5E9806}" destId="{372DEF27-E0F2-424F-A02B-7FACDEABF981}" srcOrd="17" destOrd="0" presId="urn:microsoft.com/office/officeart/2005/8/layout/orgChart1"/>
    <dgm:cxn modelId="{DD6B5009-376E-42D1-BAC5-11001B29ECE1}" type="presParOf" srcId="{372DEF27-E0F2-424F-A02B-7FACDEABF981}" destId="{BDA63434-CBBD-4EA4-8A55-327FEDD9D1A5}" srcOrd="0" destOrd="0" presId="urn:microsoft.com/office/officeart/2005/8/layout/orgChart1"/>
    <dgm:cxn modelId="{AF4D6887-33F0-4673-9093-53C3A2A6E17D}" type="presParOf" srcId="{BDA63434-CBBD-4EA4-8A55-327FEDD9D1A5}" destId="{786749C0-68A5-4305-9BF6-E54DBB203DB7}" srcOrd="0" destOrd="0" presId="urn:microsoft.com/office/officeart/2005/8/layout/orgChart1"/>
    <dgm:cxn modelId="{396A8A15-4462-4391-A55A-4A062609BAEB}" type="presParOf" srcId="{BDA63434-CBBD-4EA4-8A55-327FEDD9D1A5}" destId="{D48D192B-0817-43C1-B3C2-E9641842329C}" srcOrd="1" destOrd="0" presId="urn:microsoft.com/office/officeart/2005/8/layout/orgChart1"/>
    <dgm:cxn modelId="{969C3249-52F6-47CC-A7F5-616D3AC4B54F}" type="presParOf" srcId="{372DEF27-E0F2-424F-A02B-7FACDEABF981}" destId="{CA0B4C1E-C1BB-4F76-BB7F-ACE04C6F57BF}" srcOrd="1" destOrd="0" presId="urn:microsoft.com/office/officeart/2005/8/layout/orgChart1"/>
    <dgm:cxn modelId="{63A527FA-C161-4300-9E40-529C9576A277}" type="presParOf" srcId="{CA0B4C1E-C1BB-4F76-BB7F-ACE04C6F57BF}" destId="{E11A99BF-109C-4776-BD24-1B5215A7EEBB}" srcOrd="0" destOrd="0" presId="urn:microsoft.com/office/officeart/2005/8/layout/orgChart1"/>
    <dgm:cxn modelId="{445CF0BD-8D76-4050-8FB7-33372F2C096D}" type="presParOf" srcId="{CA0B4C1E-C1BB-4F76-BB7F-ACE04C6F57BF}" destId="{2EDE7D91-526B-4F79-9D07-FD7000E131B6}" srcOrd="1" destOrd="0" presId="urn:microsoft.com/office/officeart/2005/8/layout/orgChart1"/>
    <dgm:cxn modelId="{70AE3BA2-2734-4C64-B790-E6674D8F76AC}" type="presParOf" srcId="{2EDE7D91-526B-4F79-9D07-FD7000E131B6}" destId="{3AFB28C2-C789-478E-91D5-FF494DF78EB5}" srcOrd="0" destOrd="0" presId="urn:microsoft.com/office/officeart/2005/8/layout/orgChart1"/>
    <dgm:cxn modelId="{DD78173E-B41E-4759-9F87-5501C3AAAFC0}" type="presParOf" srcId="{3AFB28C2-C789-478E-91D5-FF494DF78EB5}" destId="{89FCC458-C1F0-4842-A540-45CD2FF73AA6}" srcOrd="0" destOrd="0" presId="urn:microsoft.com/office/officeart/2005/8/layout/orgChart1"/>
    <dgm:cxn modelId="{1FE881F2-333C-44A9-A16A-AA569114067C}" type="presParOf" srcId="{3AFB28C2-C789-478E-91D5-FF494DF78EB5}" destId="{8C4567C0-CF41-490B-8842-6AA85BBD8A13}" srcOrd="1" destOrd="0" presId="urn:microsoft.com/office/officeart/2005/8/layout/orgChart1"/>
    <dgm:cxn modelId="{5C877EBD-A6EB-48CD-9767-906F4FF169CB}" type="presParOf" srcId="{2EDE7D91-526B-4F79-9D07-FD7000E131B6}" destId="{13228E6A-1C0E-461C-AB40-8EF8EB971DE8}" srcOrd="1" destOrd="0" presId="urn:microsoft.com/office/officeart/2005/8/layout/orgChart1"/>
    <dgm:cxn modelId="{7166CBA9-BB67-4FCE-A05B-AF0C6997F335}" type="presParOf" srcId="{2EDE7D91-526B-4F79-9D07-FD7000E131B6}" destId="{596D10CF-2528-461B-8D99-755A014317A8}" srcOrd="2" destOrd="0" presId="urn:microsoft.com/office/officeart/2005/8/layout/orgChart1"/>
    <dgm:cxn modelId="{0F9D496F-9FC3-434D-9FAA-919B635D18CC}" type="presParOf" srcId="{CA0B4C1E-C1BB-4F76-BB7F-ACE04C6F57BF}" destId="{299218CE-78CF-4BAC-8560-4511ECC5E1D5}" srcOrd="2" destOrd="0" presId="urn:microsoft.com/office/officeart/2005/8/layout/orgChart1"/>
    <dgm:cxn modelId="{6E56A640-888A-4219-A14D-637109440691}" type="presParOf" srcId="{CA0B4C1E-C1BB-4F76-BB7F-ACE04C6F57BF}" destId="{88F8D5E8-600B-4655-98BF-B726B5014A30}" srcOrd="3" destOrd="0" presId="urn:microsoft.com/office/officeart/2005/8/layout/orgChart1"/>
    <dgm:cxn modelId="{D2CE940B-9CCE-49EE-9083-8E473F7559F2}" type="presParOf" srcId="{88F8D5E8-600B-4655-98BF-B726B5014A30}" destId="{0BE69E83-4AA3-4732-93B9-E39E31E3743C}" srcOrd="0" destOrd="0" presId="urn:microsoft.com/office/officeart/2005/8/layout/orgChart1"/>
    <dgm:cxn modelId="{9707CDDF-486E-4F81-A4F3-CA881CEDE449}" type="presParOf" srcId="{0BE69E83-4AA3-4732-93B9-E39E31E3743C}" destId="{1E4C556E-894E-4265-854D-29F89AFD54A3}" srcOrd="0" destOrd="0" presId="urn:microsoft.com/office/officeart/2005/8/layout/orgChart1"/>
    <dgm:cxn modelId="{511F80CE-1FBE-404E-A655-F9F4CF3F2166}" type="presParOf" srcId="{0BE69E83-4AA3-4732-93B9-E39E31E3743C}" destId="{9ABF064D-C719-469E-B01B-86C4ECCD36E8}" srcOrd="1" destOrd="0" presId="urn:microsoft.com/office/officeart/2005/8/layout/orgChart1"/>
    <dgm:cxn modelId="{3A707E92-0DE4-4B06-89DC-796FDC0F5081}" type="presParOf" srcId="{88F8D5E8-600B-4655-98BF-B726B5014A30}" destId="{2FA4E10A-5495-43C0-B91C-E9371A049196}" srcOrd="1" destOrd="0" presId="urn:microsoft.com/office/officeart/2005/8/layout/orgChart1"/>
    <dgm:cxn modelId="{BF50C1F6-4396-4F2B-81CB-1387E6AB5348}" type="presParOf" srcId="{88F8D5E8-600B-4655-98BF-B726B5014A30}" destId="{C751367B-E297-46F3-AAA2-96A0424FAD66}" srcOrd="2" destOrd="0" presId="urn:microsoft.com/office/officeart/2005/8/layout/orgChart1"/>
    <dgm:cxn modelId="{EACA7C61-B90C-43A6-8856-6079774E7DEA}" type="presParOf" srcId="{CA0B4C1E-C1BB-4F76-BB7F-ACE04C6F57BF}" destId="{41083ECC-9B9B-4874-B1DC-7170B59669E1}" srcOrd="4" destOrd="0" presId="urn:microsoft.com/office/officeart/2005/8/layout/orgChart1"/>
    <dgm:cxn modelId="{8AF5B984-43E6-403D-AE0A-F50492777940}" type="presParOf" srcId="{CA0B4C1E-C1BB-4F76-BB7F-ACE04C6F57BF}" destId="{EE43CB36-F4A8-4B86-B5C2-5DB18C673A82}" srcOrd="5" destOrd="0" presId="urn:microsoft.com/office/officeart/2005/8/layout/orgChart1"/>
    <dgm:cxn modelId="{CA4C2580-A364-4E6B-B02B-A4505B7DE4CF}" type="presParOf" srcId="{EE43CB36-F4A8-4B86-B5C2-5DB18C673A82}" destId="{DBDC3CDA-E867-45C2-8A34-9190BA8E9065}" srcOrd="0" destOrd="0" presId="urn:microsoft.com/office/officeart/2005/8/layout/orgChart1"/>
    <dgm:cxn modelId="{D1373A50-E42D-45C0-B7C3-A7402C390306}" type="presParOf" srcId="{DBDC3CDA-E867-45C2-8A34-9190BA8E9065}" destId="{BA5B938C-FA8A-41C2-ACFD-681020A7C2FD}" srcOrd="0" destOrd="0" presId="urn:microsoft.com/office/officeart/2005/8/layout/orgChart1"/>
    <dgm:cxn modelId="{041C3562-53EA-4F2E-955B-16331995B49B}" type="presParOf" srcId="{DBDC3CDA-E867-45C2-8A34-9190BA8E9065}" destId="{993494EB-905E-4380-96AA-BDF821E1C051}" srcOrd="1" destOrd="0" presId="urn:microsoft.com/office/officeart/2005/8/layout/orgChart1"/>
    <dgm:cxn modelId="{F60461BA-6183-42DF-8D88-770BC7D42617}" type="presParOf" srcId="{EE43CB36-F4A8-4B86-B5C2-5DB18C673A82}" destId="{1C507AA8-F930-45DE-8C5F-A3158855A800}" srcOrd="1" destOrd="0" presId="urn:microsoft.com/office/officeart/2005/8/layout/orgChart1"/>
    <dgm:cxn modelId="{D1DB4748-3BF8-4F16-88CC-D49BDD91460A}" type="presParOf" srcId="{EE43CB36-F4A8-4B86-B5C2-5DB18C673A82}" destId="{B0128848-37E0-4D7C-BFDE-BA4E9CCB874E}" srcOrd="2" destOrd="0" presId="urn:microsoft.com/office/officeart/2005/8/layout/orgChart1"/>
    <dgm:cxn modelId="{CCE37BA7-9415-4192-B85C-85C80F2D1D9A}" type="presParOf" srcId="{CA0B4C1E-C1BB-4F76-BB7F-ACE04C6F57BF}" destId="{217FD0D0-635B-4993-BCBE-9051255C4E17}" srcOrd="6" destOrd="0" presId="urn:microsoft.com/office/officeart/2005/8/layout/orgChart1"/>
    <dgm:cxn modelId="{79A9498B-18D4-47A5-BB9D-587759CF6E5C}" type="presParOf" srcId="{CA0B4C1E-C1BB-4F76-BB7F-ACE04C6F57BF}" destId="{080E47FE-A217-43CB-9E0C-432FC8823095}" srcOrd="7" destOrd="0" presId="urn:microsoft.com/office/officeart/2005/8/layout/orgChart1"/>
    <dgm:cxn modelId="{1AD82099-F24C-4E7C-BC9A-8F610A3C0A74}" type="presParOf" srcId="{080E47FE-A217-43CB-9E0C-432FC8823095}" destId="{CEBB72E4-2544-467E-A0FF-C401004F52D9}" srcOrd="0" destOrd="0" presId="urn:microsoft.com/office/officeart/2005/8/layout/orgChart1"/>
    <dgm:cxn modelId="{595D841F-4923-4B3B-9007-C0809D247222}" type="presParOf" srcId="{CEBB72E4-2544-467E-A0FF-C401004F52D9}" destId="{0175C68B-5C62-4323-AB00-B554DD96127A}" srcOrd="0" destOrd="0" presId="urn:microsoft.com/office/officeart/2005/8/layout/orgChart1"/>
    <dgm:cxn modelId="{D88C5246-5790-4A55-989C-3B42DEDD8349}" type="presParOf" srcId="{CEBB72E4-2544-467E-A0FF-C401004F52D9}" destId="{670B0194-D775-459E-B79B-5E06B22530DF}" srcOrd="1" destOrd="0" presId="urn:microsoft.com/office/officeart/2005/8/layout/orgChart1"/>
    <dgm:cxn modelId="{76B717DA-F454-41BA-8B41-4D0DCA956CBD}" type="presParOf" srcId="{080E47FE-A217-43CB-9E0C-432FC8823095}" destId="{A3B64490-105E-47EA-B163-6021793CAADC}" srcOrd="1" destOrd="0" presId="urn:microsoft.com/office/officeart/2005/8/layout/orgChart1"/>
    <dgm:cxn modelId="{9A9FD233-3C0C-490B-910D-643D330489D2}" type="presParOf" srcId="{080E47FE-A217-43CB-9E0C-432FC8823095}" destId="{02B394F2-17CB-4821-9FB9-D7F33DFD2D76}" srcOrd="2" destOrd="0" presId="urn:microsoft.com/office/officeart/2005/8/layout/orgChart1"/>
    <dgm:cxn modelId="{3E7BECBC-A9DA-4B85-A396-4441A8ACB9D0}" type="presParOf" srcId="{CA0B4C1E-C1BB-4F76-BB7F-ACE04C6F57BF}" destId="{12823F18-DCD8-4DDB-9719-5F405FF78CCC}" srcOrd="8" destOrd="0" presId="urn:microsoft.com/office/officeart/2005/8/layout/orgChart1"/>
    <dgm:cxn modelId="{E4C88DB4-5BA1-4703-A0B8-344CCCC490BB}" type="presParOf" srcId="{CA0B4C1E-C1BB-4F76-BB7F-ACE04C6F57BF}" destId="{21166EBF-A268-449B-BAAD-98CCEC334317}" srcOrd="9" destOrd="0" presId="urn:microsoft.com/office/officeart/2005/8/layout/orgChart1"/>
    <dgm:cxn modelId="{5D2C03F5-0E9A-40F8-AFB7-67514D241FBC}" type="presParOf" srcId="{21166EBF-A268-449B-BAAD-98CCEC334317}" destId="{1A52D012-4550-4FFB-8662-A1E6F873F745}" srcOrd="0" destOrd="0" presId="urn:microsoft.com/office/officeart/2005/8/layout/orgChart1"/>
    <dgm:cxn modelId="{B3B37C13-FBCC-4D62-A137-97A11B52F596}" type="presParOf" srcId="{1A52D012-4550-4FFB-8662-A1E6F873F745}" destId="{6DA94E1E-C9AB-43C8-85C0-E3ADE152A55F}" srcOrd="0" destOrd="0" presId="urn:microsoft.com/office/officeart/2005/8/layout/orgChart1"/>
    <dgm:cxn modelId="{896F4BE9-CB01-4F46-A258-0D465DC08DD7}" type="presParOf" srcId="{1A52D012-4550-4FFB-8662-A1E6F873F745}" destId="{903ABB9D-8E3A-4D4B-8C45-D12C48D6CD70}" srcOrd="1" destOrd="0" presId="urn:microsoft.com/office/officeart/2005/8/layout/orgChart1"/>
    <dgm:cxn modelId="{B3BBC437-FBCB-40A4-AB97-2F6EF095318C}" type="presParOf" srcId="{21166EBF-A268-449B-BAAD-98CCEC334317}" destId="{B2CAE92E-73FF-4205-A4DC-D2F7B15BB040}" srcOrd="1" destOrd="0" presId="urn:microsoft.com/office/officeart/2005/8/layout/orgChart1"/>
    <dgm:cxn modelId="{9B18FA35-C352-4D48-AA7A-4DC1825C12D8}" type="presParOf" srcId="{21166EBF-A268-449B-BAAD-98CCEC334317}" destId="{FCCED106-EADA-410D-B7E8-6D28391A125B}" srcOrd="2" destOrd="0" presId="urn:microsoft.com/office/officeart/2005/8/layout/orgChart1"/>
    <dgm:cxn modelId="{A90D215C-486A-49B0-9506-D588FE02E0C3}" type="presParOf" srcId="{CA0B4C1E-C1BB-4F76-BB7F-ACE04C6F57BF}" destId="{A9448D21-40E7-4B94-B109-4747E417A385}" srcOrd="10" destOrd="0" presId="urn:microsoft.com/office/officeart/2005/8/layout/orgChart1"/>
    <dgm:cxn modelId="{ABA2A021-C809-4C3D-A38B-616A190D165F}" type="presParOf" srcId="{CA0B4C1E-C1BB-4F76-BB7F-ACE04C6F57BF}" destId="{ED40159B-FADA-4632-BB64-1760036C8029}" srcOrd="11" destOrd="0" presId="urn:microsoft.com/office/officeart/2005/8/layout/orgChart1"/>
    <dgm:cxn modelId="{6FC9E9B3-DDCE-4291-8B52-F47B22E6309D}" type="presParOf" srcId="{ED40159B-FADA-4632-BB64-1760036C8029}" destId="{791080CC-9B2A-4461-A8DC-AE1B3A87E973}" srcOrd="0" destOrd="0" presId="urn:microsoft.com/office/officeart/2005/8/layout/orgChart1"/>
    <dgm:cxn modelId="{EEBCD1BA-A643-41AF-86C3-3E7C0E3A4B63}" type="presParOf" srcId="{791080CC-9B2A-4461-A8DC-AE1B3A87E973}" destId="{3489001C-64E9-4082-90EC-F35FF5297297}" srcOrd="0" destOrd="0" presId="urn:microsoft.com/office/officeart/2005/8/layout/orgChart1"/>
    <dgm:cxn modelId="{9727F140-C9D3-427B-B7E8-9EB938B2D7F5}" type="presParOf" srcId="{791080CC-9B2A-4461-A8DC-AE1B3A87E973}" destId="{0E622F73-A921-459B-8848-04DEE68F391C}" srcOrd="1" destOrd="0" presId="urn:microsoft.com/office/officeart/2005/8/layout/orgChart1"/>
    <dgm:cxn modelId="{B5FFB3DE-F5CB-417B-867C-6BECFAAC6A4C}" type="presParOf" srcId="{ED40159B-FADA-4632-BB64-1760036C8029}" destId="{170EE358-E139-40BF-B637-0235544DC163}" srcOrd="1" destOrd="0" presId="urn:microsoft.com/office/officeart/2005/8/layout/orgChart1"/>
    <dgm:cxn modelId="{48BBB310-B91E-4135-932B-C07BF1C7C5E6}" type="presParOf" srcId="{ED40159B-FADA-4632-BB64-1760036C8029}" destId="{C5A4A3C5-AED4-4DCB-975E-3FDA38BA73B2}" srcOrd="2" destOrd="0" presId="urn:microsoft.com/office/officeart/2005/8/layout/orgChart1"/>
    <dgm:cxn modelId="{8FB85DCE-7792-42D0-83AF-3BF5E142A616}" type="presParOf" srcId="{CA0B4C1E-C1BB-4F76-BB7F-ACE04C6F57BF}" destId="{39DDF5F3-9889-4320-8D35-0018CE3CDDDF}" srcOrd="12" destOrd="0" presId="urn:microsoft.com/office/officeart/2005/8/layout/orgChart1"/>
    <dgm:cxn modelId="{D9669F19-85EE-46ED-AD86-37172EA6ED64}" type="presParOf" srcId="{CA0B4C1E-C1BB-4F76-BB7F-ACE04C6F57BF}" destId="{4AB968AC-283E-4A05-A713-B266D9C9451C}" srcOrd="13" destOrd="0" presId="urn:microsoft.com/office/officeart/2005/8/layout/orgChart1"/>
    <dgm:cxn modelId="{67343DD2-C127-440F-B892-357883400B0A}" type="presParOf" srcId="{4AB968AC-283E-4A05-A713-B266D9C9451C}" destId="{B1FEE11E-AC9F-4789-B592-9A368AF2DC9C}" srcOrd="0" destOrd="0" presId="urn:microsoft.com/office/officeart/2005/8/layout/orgChart1"/>
    <dgm:cxn modelId="{EDE32502-9441-4176-90EE-777B99773DE3}" type="presParOf" srcId="{B1FEE11E-AC9F-4789-B592-9A368AF2DC9C}" destId="{10F131A9-C1FD-4F30-8309-3DF7B3205011}" srcOrd="0" destOrd="0" presId="urn:microsoft.com/office/officeart/2005/8/layout/orgChart1"/>
    <dgm:cxn modelId="{04D502D4-C52B-4C87-BCAD-F28A9E55EC29}" type="presParOf" srcId="{B1FEE11E-AC9F-4789-B592-9A368AF2DC9C}" destId="{F8668F08-E93D-4877-86D7-387EB6BBB740}" srcOrd="1" destOrd="0" presId="urn:microsoft.com/office/officeart/2005/8/layout/orgChart1"/>
    <dgm:cxn modelId="{17CE054A-B099-4F90-BA96-128DFEB6F0F4}" type="presParOf" srcId="{4AB968AC-283E-4A05-A713-B266D9C9451C}" destId="{C7362255-3A18-469F-BAEB-6ACDA136A601}" srcOrd="1" destOrd="0" presId="urn:microsoft.com/office/officeart/2005/8/layout/orgChart1"/>
    <dgm:cxn modelId="{9F46DAB3-CE2E-43DB-9FDD-9DB34EC7F9A1}" type="presParOf" srcId="{4AB968AC-283E-4A05-A713-B266D9C9451C}" destId="{F89485BF-10CB-4968-856D-F78AEEBFBFAE}" srcOrd="2" destOrd="0" presId="urn:microsoft.com/office/officeart/2005/8/layout/orgChart1"/>
    <dgm:cxn modelId="{BF6B0623-70D1-498E-866E-BAEDC96F8911}" type="presParOf" srcId="{CA0B4C1E-C1BB-4F76-BB7F-ACE04C6F57BF}" destId="{09B7F474-6B84-40E6-B140-058D7A598C6B}" srcOrd="14" destOrd="0" presId="urn:microsoft.com/office/officeart/2005/8/layout/orgChart1"/>
    <dgm:cxn modelId="{3CB53DF8-04F0-4D13-803B-676ED0A41BD1}" type="presParOf" srcId="{CA0B4C1E-C1BB-4F76-BB7F-ACE04C6F57BF}" destId="{3FB39841-178C-48A0-805E-26A5B3D104CA}" srcOrd="15" destOrd="0" presId="urn:microsoft.com/office/officeart/2005/8/layout/orgChart1"/>
    <dgm:cxn modelId="{B68F01A0-490E-482A-8397-11F582F951C5}" type="presParOf" srcId="{3FB39841-178C-48A0-805E-26A5B3D104CA}" destId="{3B280DBA-2173-40F3-9389-46F139C89C95}" srcOrd="0" destOrd="0" presId="urn:microsoft.com/office/officeart/2005/8/layout/orgChart1"/>
    <dgm:cxn modelId="{2DD7B1AF-D0A4-4DA7-AD43-06B7B9EB5E3D}" type="presParOf" srcId="{3B280DBA-2173-40F3-9389-46F139C89C95}" destId="{D290BD20-1B86-4313-A1AE-87411F911E47}" srcOrd="0" destOrd="0" presId="urn:microsoft.com/office/officeart/2005/8/layout/orgChart1"/>
    <dgm:cxn modelId="{7257D276-5ABB-4A71-BA70-1F9F126E71D4}" type="presParOf" srcId="{3B280DBA-2173-40F3-9389-46F139C89C95}" destId="{6767D532-16DA-4D1C-B64A-3FC5A00DC401}" srcOrd="1" destOrd="0" presId="urn:microsoft.com/office/officeart/2005/8/layout/orgChart1"/>
    <dgm:cxn modelId="{91B8C13E-D241-4C9F-82DB-770C0B8D1451}" type="presParOf" srcId="{3FB39841-178C-48A0-805E-26A5B3D104CA}" destId="{18059CF8-2E1A-4C3E-9789-EEC7291D74A7}" srcOrd="1" destOrd="0" presId="urn:microsoft.com/office/officeart/2005/8/layout/orgChart1"/>
    <dgm:cxn modelId="{14CC92C4-743A-42A5-A837-422BEA6CA1FD}" type="presParOf" srcId="{3FB39841-178C-48A0-805E-26A5B3D104CA}" destId="{3F121C29-37FB-45CF-BB1C-2117FB2FC47B}" srcOrd="2" destOrd="0" presId="urn:microsoft.com/office/officeart/2005/8/layout/orgChart1"/>
    <dgm:cxn modelId="{E40A9F68-1B7A-461D-AE19-22AED1944C78}" type="presParOf" srcId="{CA0B4C1E-C1BB-4F76-BB7F-ACE04C6F57BF}" destId="{259427B3-0297-44B2-91C0-9D16D41627E7}" srcOrd="16" destOrd="0" presId="urn:microsoft.com/office/officeart/2005/8/layout/orgChart1"/>
    <dgm:cxn modelId="{D8006F88-617E-4BA5-8EDB-7D6FFFAAF370}" type="presParOf" srcId="{CA0B4C1E-C1BB-4F76-BB7F-ACE04C6F57BF}" destId="{FA8E33BC-C2AE-4628-9FF3-89CF98090E0B}" srcOrd="17" destOrd="0" presId="urn:microsoft.com/office/officeart/2005/8/layout/orgChart1"/>
    <dgm:cxn modelId="{8FB5C39A-B42D-47AE-8F19-3B85A9C13D21}" type="presParOf" srcId="{FA8E33BC-C2AE-4628-9FF3-89CF98090E0B}" destId="{D7631B5E-7BFE-46C5-9826-959BB620E1AB}" srcOrd="0" destOrd="0" presId="urn:microsoft.com/office/officeart/2005/8/layout/orgChart1"/>
    <dgm:cxn modelId="{DCC726F1-53FE-42B6-8415-09422EF7AA59}" type="presParOf" srcId="{D7631B5E-7BFE-46C5-9826-959BB620E1AB}" destId="{17CA58C8-C877-45EA-9470-19214029FD74}" srcOrd="0" destOrd="0" presId="urn:microsoft.com/office/officeart/2005/8/layout/orgChart1"/>
    <dgm:cxn modelId="{02CA7F10-15DF-48CA-987B-B8D26B2198A9}" type="presParOf" srcId="{D7631B5E-7BFE-46C5-9826-959BB620E1AB}" destId="{42BD4ADE-AC39-49FA-BE0C-F5A1B307B082}" srcOrd="1" destOrd="0" presId="urn:microsoft.com/office/officeart/2005/8/layout/orgChart1"/>
    <dgm:cxn modelId="{E014A085-056B-4C70-9D39-8F91DDC109CE}" type="presParOf" srcId="{FA8E33BC-C2AE-4628-9FF3-89CF98090E0B}" destId="{F5FD109E-743B-43BE-9469-551C7E54AFE3}" srcOrd="1" destOrd="0" presId="urn:microsoft.com/office/officeart/2005/8/layout/orgChart1"/>
    <dgm:cxn modelId="{200D6AB7-607B-4C8A-87F1-9C6E827EEE4E}" type="presParOf" srcId="{FA8E33BC-C2AE-4628-9FF3-89CF98090E0B}" destId="{F3D8CA80-7C50-42D4-B455-BF0362FA763A}" srcOrd="2" destOrd="0" presId="urn:microsoft.com/office/officeart/2005/8/layout/orgChart1"/>
    <dgm:cxn modelId="{1C60596A-7469-4C03-9EDC-5C564994AFDF}" type="presParOf" srcId="{372DEF27-E0F2-424F-A02B-7FACDEABF981}" destId="{A0012517-7F61-42A5-8256-A61CE1A2D4E0}" srcOrd="2" destOrd="0" presId="urn:microsoft.com/office/officeart/2005/8/layout/orgChart1"/>
    <dgm:cxn modelId="{95E5F0AA-D065-4FA3-BE65-F8109DD6D36E}" type="presParOf" srcId="{C32AB69C-ED29-494D-A46F-5FE361617D11}" destId="{997644D8-6333-4003-98FA-1D60CA34E956}" srcOrd="2" destOrd="0" presId="urn:microsoft.com/office/officeart/2005/8/layout/orgChart1"/>
    <dgm:cxn modelId="{832D0E48-21B3-4E33-AEB7-DAD658C9ADEF}" type="presParOf" srcId="{997644D8-6333-4003-98FA-1D60CA34E956}" destId="{766C31BF-ADFD-4C35-BB49-FC4CF293584D}" srcOrd="0" destOrd="0" presId="urn:microsoft.com/office/officeart/2005/8/layout/orgChart1"/>
    <dgm:cxn modelId="{01D64764-EDDE-4E10-A38D-082F3DC25911}" type="presParOf" srcId="{997644D8-6333-4003-98FA-1D60CA34E956}" destId="{EB60CFDC-9398-4AC6-AD47-FA8E650905DE}" srcOrd="1" destOrd="0" presId="urn:microsoft.com/office/officeart/2005/8/layout/orgChart1"/>
    <dgm:cxn modelId="{F7E008B3-AE7E-4D2B-AC6B-54937F8ACD36}" type="presParOf" srcId="{EB60CFDC-9398-4AC6-AD47-FA8E650905DE}" destId="{9DCBE8F2-ECD9-4117-A513-52AAC296251C}" srcOrd="0" destOrd="0" presId="urn:microsoft.com/office/officeart/2005/8/layout/orgChart1"/>
    <dgm:cxn modelId="{F64188E5-C54C-444C-9E23-E7CC7105230F}" type="presParOf" srcId="{9DCBE8F2-ECD9-4117-A513-52AAC296251C}" destId="{8109B0B4-39D5-44EF-8009-E8D4129BC0A7}" srcOrd="0" destOrd="0" presId="urn:microsoft.com/office/officeart/2005/8/layout/orgChart1"/>
    <dgm:cxn modelId="{8C7228EB-3AF9-4373-B35D-BCBCB87BB45A}" type="presParOf" srcId="{9DCBE8F2-ECD9-4117-A513-52AAC296251C}" destId="{364550F8-9AE9-427B-8502-5D935B7D9247}" srcOrd="1" destOrd="0" presId="urn:microsoft.com/office/officeart/2005/8/layout/orgChart1"/>
    <dgm:cxn modelId="{8985B467-2479-486D-B21F-EAC8E87C463E}" type="presParOf" srcId="{EB60CFDC-9398-4AC6-AD47-FA8E650905DE}" destId="{2A1728DD-EEEC-4180-BF92-1188859B6667}" srcOrd="1" destOrd="0" presId="urn:microsoft.com/office/officeart/2005/8/layout/orgChart1"/>
    <dgm:cxn modelId="{3F2D9314-D151-4679-B5D5-8F24855E5DFD}" type="presParOf" srcId="{EB60CFDC-9398-4AC6-AD47-FA8E650905DE}" destId="{FDA8C7F3-B61B-480E-A122-66014A6775CE}" srcOrd="2" destOrd="0" presId="urn:microsoft.com/office/officeart/2005/8/layout/orgChar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F071F1B-E13C-4783-A7F5-ECA22FDFBC44}" type="doc">
      <dgm:prSet loTypeId="urn:microsoft.com/office/officeart/2005/8/layout/pList1#4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8D470A4E-F7AB-420C-831C-1BDA7C7E720B}">
      <dgm:prSet phldrT="[Text]"/>
      <dgm:spPr>
        <a:ln>
          <a:noFill/>
        </a:ln>
      </dgm:spPr>
      <dgm:t>
        <a:bodyPr/>
        <a:lstStyle/>
        <a:p>
          <a:pPr algn="ctr"/>
          <a:r>
            <a:rPr lang="en-US" dirty="0">
              <a:solidFill>
                <a:schemeClr val="tx1"/>
              </a:solidFill>
              <a:latin typeface="Century Gothic" panose="020B0502020202020204" pitchFamily="34" charset="0"/>
            </a:rPr>
            <a:t>Oil &amp; Gas Industries (Upstream, Midstream and Downstream)</a:t>
          </a:r>
        </a:p>
      </dgm:t>
    </dgm:pt>
    <dgm:pt modelId="{B6E3586F-9276-4E2F-A828-DB1585DDC887}" type="parTrans" cxnId="{B380D6BC-11ED-475A-AEA4-03B98E732632}">
      <dgm:prSet/>
      <dgm:spPr/>
      <dgm:t>
        <a:bodyPr/>
        <a:lstStyle/>
        <a:p>
          <a:pPr algn="ctr"/>
          <a:endParaRPr lang="en-US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82FD29C5-68E3-4C3D-9ABA-4B4087D6E444}" type="sibTrans" cxnId="{B380D6BC-11ED-475A-AEA4-03B98E732632}">
      <dgm:prSet/>
      <dgm:spPr/>
      <dgm:t>
        <a:bodyPr/>
        <a:lstStyle/>
        <a:p>
          <a:pPr algn="ctr"/>
          <a:endParaRPr lang="en-US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0E98FDBD-3FC5-4BA6-A0EF-88F4097FE164}">
      <dgm:prSet/>
      <dgm:spPr>
        <a:ln>
          <a:noFill/>
        </a:ln>
      </dgm:spPr>
      <dgm:t>
        <a:bodyPr/>
        <a:lstStyle/>
        <a:p>
          <a:r>
            <a:rPr lang="en-US" b="0" i="0" dirty="0">
              <a:latin typeface="Century Gothic" panose="020B0502020202020204" pitchFamily="34" charset="0"/>
            </a:rPr>
            <a:t>Offshore and Onshore Oil &amp; Gas </a:t>
          </a:r>
          <a:r>
            <a:rPr lang="en-US" dirty="0">
              <a:solidFill>
                <a:schemeClr val="tx1"/>
              </a:solidFill>
              <a:latin typeface="Century Gothic" panose="020B0502020202020204" pitchFamily="34" charset="0"/>
            </a:rPr>
            <a:t>Pipelines</a:t>
          </a:r>
        </a:p>
      </dgm:t>
    </dgm:pt>
    <dgm:pt modelId="{47A0242B-1B9C-4276-8CE3-879A45A37873}" type="parTrans" cxnId="{DE0546E8-FD78-4137-B8D7-84ADD2AF3240}">
      <dgm:prSet/>
      <dgm:spPr/>
      <dgm:t>
        <a:bodyPr/>
        <a:lstStyle/>
        <a:p>
          <a:endParaRPr lang="en-US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023AC049-47D1-4AD1-8FEA-88299EB5EBFD}" type="sibTrans" cxnId="{DE0546E8-FD78-4137-B8D7-84ADD2AF3240}">
      <dgm:prSet/>
      <dgm:spPr/>
      <dgm:t>
        <a:bodyPr/>
        <a:lstStyle/>
        <a:p>
          <a:endParaRPr lang="en-US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39C515EE-0D32-432A-87EF-743610850B5C}">
      <dgm:prSet/>
      <dgm:spPr>
        <a:ln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Century Gothic" panose="020B0502020202020204" pitchFamily="34" charset="0"/>
            </a:rPr>
            <a:t>Power Plants</a:t>
          </a:r>
        </a:p>
      </dgm:t>
    </dgm:pt>
    <dgm:pt modelId="{7735FFDD-1463-46FE-8DAD-7A579CD106BF}" type="parTrans" cxnId="{C5C042CF-9043-45FA-957B-DF7B8306B85F}">
      <dgm:prSet/>
      <dgm:spPr/>
      <dgm:t>
        <a:bodyPr/>
        <a:lstStyle/>
        <a:p>
          <a:endParaRPr lang="en-US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5E16AFB9-D20A-48BA-A32D-DCB51E8DFD90}" type="sibTrans" cxnId="{C5C042CF-9043-45FA-957B-DF7B8306B85F}">
      <dgm:prSet/>
      <dgm:spPr/>
      <dgm:t>
        <a:bodyPr/>
        <a:lstStyle/>
        <a:p>
          <a:endParaRPr lang="en-US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E75E3D8E-3EC8-4A02-9AAF-F454E3504984}">
      <dgm:prSet/>
      <dgm:spPr>
        <a:ln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Century Gothic" panose="020B0502020202020204" pitchFamily="34" charset="0"/>
            </a:rPr>
            <a:t>Water &amp; Sewage Services</a:t>
          </a:r>
        </a:p>
      </dgm:t>
    </dgm:pt>
    <dgm:pt modelId="{D154A272-6D75-435D-807E-B3F23F1FD2FC}" type="parTrans" cxnId="{86697ED7-3B81-403F-A79C-5DD346531472}">
      <dgm:prSet/>
      <dgm:spPr/>
      <dgm:t>
        <a:bodyPr/>
        <a:lstStyle/>
        <a:p>
          <a:endParaRPr lang="en-US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D7B7AADD-71B3-475D-851C-7E3474250356}" type="sibTrans" cxnId="{86697ED7-3B81-403F-A79C-5DD346531472}">
      <dgm:prSet/>
      <dgm:spPr/>
      <dgm:t>
        <a:bodyPr/>
        <a:lstStyle/>
        <a:p>
          <a:endParaRPr lang="en-US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8B4884E2-444D-47C1-980B-B16E6375336C}">
      <dgm:prSet/>
      <dgm:spPr>
        <a:ln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Century Gothic" panose="020B0502020202020204" pitchFamily="34" charset="0"/>
            </a:rPr>
            <a:t>Heavy Civil Works</a:t>
          </a:r>
        </a:p>
      </dgm:t>
    </dgm:pt>
    <dgm:pt modelId="{A02D9B50-8C85-4063-90A3-17E0A3C0A4A4}" type="parTrans" cxnId="{D573433E-953A-41CF-9FBC-75A4F542998F}">
      <dgm:prSet/>
      <dgm:spPr/>
      <dgm:t>
        <a:bodyPr/>
        <a:lstStyle/>
        <a:p>
          <a:endParaRPr lang="en-US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0F92106F-5418-4C7B-A1D0-673329FD9CAC}" type="sibTrans" cxnId="{D573433E-953A-41CF-9FBC-75A4F542998F}">
      <dgm:prSet/>
      <dgm:spPr/>
      <dgm:t>
        <a:bodyPr/>
        <a:lstStyle/>
        <a:p>
          <a:endParaRPr lang="en-US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92B38EB8-13FE-4FD7-ACEE-FCF4BDFFC703}">
      <dgm:prSet/>
      <dgm:spPr>
        <a:ln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Century Gothic" panose="020B0502020202020204" pitchFamily="34" charset="0"/>
            </a:rPr>
            <a:t>Transportation, Roads &amp; Bridges</a:t>
          </a:r>
        </a:p>
      </dgm:t>
    </dgm:pt>
    <dgm:pt modelId="{E4E9AB67-CD54-4AB7-AE2F-4FFBDEF8E4FB}" type="parTrans" cxnId="{6D63F72F-81BD-4EB8-B6B5-D201F03029D3}">
      <dgm:prSet/>
      <dgm:spPr/>
      <dgm:t>
        <a:bodyPr/>
        <a:lstStyle/>
        <a:p>
          <a:endParaRPr lang="en-US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4B70CB77-66E7-46AE-A36C-6B63994358D7}" type="sibTrans" cxnId="{6D63F72F-81BD-4EB8-B6B5-D201F03029D3}">
      <dgm:prSet/>
      <dgm:spPr/>
      <dgm:t>
        <a:bodyPr/>
        <a:lstStyle/>
        <a:p>
          <a:endParaRPr lang="en-US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E067B92E-06B9-4900-BFFB-76B7A6C16F36}">
      <dgm:prSet/>
      <dgm:spPr>
        <a:ln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Century Gothic" panose="020B0502020202020204" pitchFamily="34" charset="0"/>
            </a:rPr>
            <a:t>Supporting</a:t>
          </a:r>
        </a:p>
        <a:p>
          <a:r>
            <a:rPr lang="en-US" dirty="0">
              <a:solidFill>
                <a:schemeClr val="tx1"/>
              </a:solidFill>
              <a:latin typeface="Century Gothic" panose="020B0502020202020204" pitchFamily="34" charset="0"/>
            </a:rPr>
            <a:t>Infrastructures</a:t>
          </a:r>
        </a:p>
      </dgm:t>
    </dgm:pt>
    <dgm:pt modelId="{3540FEDA-A9BC-4CE8-8198-5AFB114B4C07}" type="parTrans" cxnId="{BC81D892-663C-45C0-802F-9FB7A73DAEBE}">
      <dgm:prSet/>
      <dgm:spPr/>
      <dgm:t>
        <a:bodyPr/>
        <a:lstStyle/>
        <a:p>
          <a:endParaRPr lang="en-US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85EBE812-677F-4CDF-B25B-66E4CBF521E1}" type="sibTrans" cxnId="{BC81D892-663C-45C0-802F-9FB7A73DAEBE}">
      <dgm:prSet/>
      <dgm:spPr/>
      <dgm:t>
        <a:bodyPr/>
        <a:lstStyle/>
        <a:p>
          <a:endParaRPr lang="en-US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FE8FECFD-2602-4433-9A8F-486B760B0EA3}">
      <dgm:prSet/>
      <dgm:spPr>
        <a:ln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Century Gothic" panose="020B0502020202020204" pitchFamily="34" charset="0"/>
            </a:rPr>
            <a:t>Commercial &amp; Institutional Buildings</a:t>
          </a:r>
        </a:p>
      </dgm:t>
    </dgm:pt>
    <dgm:pt modelId="{2E28DBF1-C927-4518-963F-6547C636A0A3}" type="parTrans" cxnId="{8D6B87A8-3D85-4B71-BDB6-8D49309B865F}">
      <dgm:prSet/>
      <dgm:spPr/>
      <dgm:t>
        <a:bodyPr/>
        <a:lstStyle/>
        <a:p>
          <a:endParaRPr lang="en-US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1BF31DDE-EF5C-4423-9C4F-DC4939517D30}" type="sibTrans" cxnId="{8D6B87A8-3D85-4B71-BDB6-8D49309B865F}">
      <dgm:prSet/>
      <dgm:spPr/>
      <dgm:t>
        <a:bodyPr/>
        <a:lstStyle/>
        <a:p>
          <a:endParaRPr lang="en-US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DB706C18-1C32-4838-8EF8-CEEE7312B194}">
      <dgm:prSet/>
      <dgm:spPr>
        <a:ln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Century Gothic" panose="020B0502020202020204" pitchFamily="34" charset="0"/>
            </a:rPr>
            <a:t>HVAC</a:t>
          </a:r>
        </a:p>
      </dgm:t>
    </dgm:pt>
    <dgm:pt modelId="{EC311B26-763E-43DE-BE0C-0952500262B4}" type="parTrans" cxnId="{DD6CF8C5-19A0-401A-BACA-887932760767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84D01561-7477-4B8B-AC5F-C4AA64C9DAB8}" type="sibTrans" cxnId="{DD6CF8C5-19A0-401A-BACA-887932760767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011D2588-6324-412F-B3DC-7D6D6B676082}">
      <dgm:prSet/>
      <dgm:spPr>
        <a:ln>
          <a:noFill/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Century Gothic" panose="020B0502020202020204" pitchFamily="34" charset="0"/>
            </a:rPr>
            <a:t>Desalination</a:t>
          </a:r>
        </a:p>
      </dgm:t>
    </dgm:pt>
    <dgm:pt modelId="{1B383646-3BF1-41F2-B302-9E39BF55B0A1}" type="parTrans" cxnId="{0D6C5129-B056-4310-8185-4DDCBC57F93B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DF0C6771-CC9D-4542-9FD2-FB651F51C6E5}" type="sibTrans" cxnId="{0D6C5129-B056-4310-8185-4DDCBC57F93B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45A75223-CE4C-4942-8F0F-742455765A98}" type="pres">
      <dgm:prSet presAssocID="{EF071F1B-E13C-4783-A7F5-ECA22FDFBC4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1647E45-5698-4089-BD7A-B3143644E467}" type="pres">
      <dgm:prSet presAssocID="{8D470A4E-F7AB-420C-831C-1BDA7C7E720B}" presName="compNode" presStyleCnt="0"/>
      <dgm:spPr/>
    </dgm:pt>
    <dgm:pt modelId="{24625692-3790-42CA-96A7-684953D1644F}" type="pres">
      <dgm:prSet presAssocID="{8D470A4E-F7AB-420C-831C-1BDA7C7E720B}" presName="pictRect" presStyleLbl="node1" presStyleIdx="0" presStyleCnt="10"/>
      <dgm:spPr>
        <a:blipFill>
          <a:blip xmlns:r="http://schemas.openxmlformats.org/officeDocument/2006/relationships" r:embed="rId1"/>
          <a:srcRect/>
          <a:stretch>
            <a:fillRect l="-2000" r="-2000"/>
          </a:stretch>
        </a:blipFill>
        <a:ln>
          <a:solidFill>
            <a:srgbClr val="FFC000"/>
          </a:solidFill>
        </a:ln>
      </dgm:spPr>
    </dgm:pt>
    <dgm:pt modelId="{1FEF1F33-ABA3-4087-96D8-452BAFEEC82D}" type="pres">
      <dgm:prSet presAssocID="{8D470A4E-F7AB-420C-831C-1BDA7C7E720B}" presName="textRect" presStyleLbl="revTx" presStyleIdx="0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5DA923-6CA3-4D3A-8B68-67A435EE6C2C}" type="pres">
      <dgm:prSet presAssocID="{82FD29C5-68E3-4C3D-9ABA-4B4087D6E44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1EB78C1-B3E0-4F26-AA1D-664BBA23C897}" type="pres">
      <dgm:prSet presAssocID="{0E98FDBD-3FC5-4BA6-A0EF-88F4097FE164}" presName="compNode" presStyleCnt="0"/>
      <dgm:spPr/>
    </dgm:pt>
    <dgm:pt modelId="{075E92DC-4EA6-4B0C-BF8D-B29E406A6813}" type="pres">
      <dgm:prSet presAssocID="{0E98FDBD-3FC5-4BA6-A0EF-88F4097FE164}" presName="pictRect" presStyleLbl="node1" presStyleIdx="1" presStyleCnt="10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>
          <a:solidFill>
            <a:srgbClr val="FFC000"/>
          </a:solidFill>
        </a:ln>
      </dgm:spPr>
      <dgm:t>
        <a:bodyPr/>
        <a:lstStyle/>
        <a:p>
          <a:endParaRPr lang="en-US"/>
        </a:p>
      </dgm:t>
    </dgm:pt>
    <dgm:pt modelId="{CE1F7FED-D045-4F4F-BF24-B597E48C73F4}" type="pres">
      <dgm:prSet presAssocID="{0E98FDBD-3FC5-4BA6-A0EF-88F4097FE164}" presName="textRect" presStyleLbl="revTx" presStyleIdx="1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E565DC-0097-4678-80F0-BF0FD10CBE46}" type="pres">
      <dgm:prSet presAssocID="{023AC049-47D1-4AD1-8FEA-88299EB5EBF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F893256-02F6-4438-89F9-9C1B84D64FB1}" type="pres">
      <dgm:prSet presAssocID="{39C515EE-0D32-432A-87EF-743610850B5C}" presName="compNode" presStyleCnt="0"/>
      <dgm:spPr/>
    </dgm:pt>
    <dgm:pt modelId="{B69E5033-C44A-4158-9F91-74A399B35C17}" type="pres">
      <dgm:prSet presAssocID="{39C515EE-0D32-432A-87EF-743610850B5C}" presName="pictRect" presStyleLbl="node1" presStyleIdx="2" presStyleCnt="10"/>
      <dgm:spPr>
        <a:blipFill>
          <a:blip xmlns:r="http://schemas.openxmlformats.org/officeDocument/2006/relationships" r:embed="rId3"/>
          <a:srcRect/>
          <a:stretch>
            <a:fillRect l="-2000" r="-2000"/>
          </a:stretch>
        </a:blipFill>
        <a:ln>
          <a:solidFill>
            <a:srgbClr val="FFC000"/>
          </a:solidFill>
        </a:ln>
      </dgm:spPr>
    </dgm:pt>
    <dgm:pt modelId="{6F29BDD5-3862-4BE9-A8AC-B1646F64F3AF}" type="pres">
      <dgm:prSet presAssocID="{39C515EE-0D32-432A-87EF-743610850B5C}" presName="textRect" presStyleLbl="revTx" presStyleIdx="2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9AA283-044B-4E77-ADEB-402BCA7BC7D4}" type="pres">
      <dgm:prSet presAssocID="{5E16AFB9-D20A-48BA-A32D-DCB51E8DFD9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3EED655-6AC5-4300-A23F-5FA0BCC1BEC2}" type="pres">
      <dgm:prSet presAssocID="{011D2588-6324-412F-B3DC-7D6D6B676082}" presName="compNode" presStyleCnt="0"/>
      <dgm:spPr/>
    </dgm:pt>
    <dgm:pt modelId="{C0CF2D2E-B6D5-4132-9E4A-7F28A87095C4}" type="pres">
      <dgm:prSet presAssocID="{011D2588-6324-412F-B3DC-7D6D6B676082}" presName="pictRect" presStyleLbl="node1" presStyleIdx="3" presStyleCnt="10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solidFill>
            <a:srgbClr val="FFC000"/>
          </a:solidFill>
        </a:ln>
      </dgm:spPr>
      <dgm:t>
        <a:bodyPr/>
        <a:lstStyle/>
        <a:p>
          <a:endParaRPr lang="en-US"/>
        </a:p>
      </dgm:t>
    </dgm:pt>
    <dgm:pt modelId="{8E87270C-7FB9-4A4F-B0B3-6B051F83E337}" type="pres">
      <dgm:prSet presAssocID="{011D2588-6324-412F-B3DC-7D6D6B676082}" presName="textRect" presStyleLbl="revTx" presStyleIdx="3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0D7A15-5DA9-4F85-B050-A07F5B5369C3}" type="pres">
      <dgm:prSet presAssocID="{DF0C6771-CC9D-4542-9FD2-FB651F51C6E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B7421E7-FBA2-47FB-969B-801F9E47CB53}" type="pres">
      <dgm:prSet presAssocID="{DB706C18-1C32-4838-8EF8-CEEE7312B194}" presName="compNode" presStyleCnt="0"/>
      <dgm:spPr/>
    </dgm:pt>
    <dgm:pt modelId="{017141FB-0F9C-4B0A-86E1-7D9C947C9ED1}" type="pres">
      <dgm:prSet presAssocID="{DB706C18-1C32-4838-8EF8-CEEE7312B194}" presName="pictRect" presStyleLbl="node1" presStyleIdx="4" presStyleCnt="10"/>
      <dgm:spPr>
        <a:blipFill>
          <a:blip xmlns:r="http://schemas.openxmlformats.org/officeDocument/2006/relationships" r:embed="rId5"/>
          <a:srcRect/>
          <a:stretch>
            <a:fillRect l="-2000" r="-2000"/>
          </a:stretch>
        </a:blipFill>
        <a:ln>
          <a:solidFill>
            <a:srgbClr val="FFC000"/>
          </a:solidFill>
        </a:ln>
      </dgm:spPr>
    </dgm:pt>
    <dgm:pt modelId="{4DB8AA3C-0E75-4FF2-9F1C-65729FD181B6}" type="pres">
      <dgm:prSet presAssocID="{DB706C18-1C32-4838-8EF8-CEEE7312B194}" presName="textRect" presStyleLbl="revTx" presStyleIdx="4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A5CC99-A576-4B32-85DD-3BF6B054F99D}" type="pres">
      <dgm:prSet presAssocID="{84D01561-7477-4B8B-AC5F-C4AA64C9DAB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C291667-C841-4B05-8E23-265D04F0DB3C}" type="pres">
      <dgm:prSet presAssocID="{E75E3D8E-3EC8-4A02-9AAF-F454E3504984}" presName="compNode" presStyleCnt="0"/>
      <dgm:spPr/>
    </dgm:pt>
    <dgm:pt modelId="{157E804D-ACB8-4AB2-BE3F-C3995CC93400}" type="pres">
      <dgm:prSet presAssocID="{E75E3D8E-3EC8-4A02-9AAF-F454E3504984}" presName="pictRect" presStyleLbl="node1" presStyleIdx="5" presStyleCnt="10"/>
      <dgm:spPr>
        <a:blipFill>
          <a:blip xmlns:r="http://schemas.openxmlformats.org/officeDocument/2006/relationships" r:embed="rId6"/>
          <a:srcRect/>
          <a:stretch>
            <a:fillRect l="-2000" r="-2000"/>
          </a:stretch>
        </a:blipFill>
        <a:ln>
          <a:solidFill>
            <a:srgbClr val="FFC000"/>
          </a:solidFill>
        </a:ln>
      </dgm:spPr>
    </dgm:pt>
    <dgm:pt modelId="{2941B784-DC44-48B3-9715-17FB1595B59B}" type="pres">
      <dgm:prSet presAssocID="{E75E3D8E-3EC8-4A02-9AAF-F454E3504984}" presName="textRect" presStyleLbl="revTx" presStyleIdx="5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F10616-220C-4BA5-A73D-835628D22154}" type="pres">
      <dgm:prSet presAssocID="{D7B7AADD-71B3-475D-851C-7E347425035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AC17FE1-1FF5-4E7C-A21F-112757C66B49}" type="pres">
      <dgm:prSet presAssocID="{8B4884E2-444D-47C1-980B-B16E6375336C}" presName="compNode" presStyleCnt="0"/>
      <dgm:spPr/>
    </dgm:pt>
    <dgm:pt modelId="{C06C21E1-ACB4-4B8C-B543-3477C9FAF79B}" type="pres">
      <dgm:prSet presAssocID="{8B4884E2-444D-47C1-980B-B16E6375336C}" presName="pictRect" presStyleLbl="node1" presStyleIdx="6" presStyleCnt="10"/>
      <dgm:spPr>
        <a:blipFill>
          <a:blip xmlns:r="http://schemas.openxmlformats.org/officeDocument/2006/relationships" r:embed="rId7"/>
          <a:srcRect/>
          <a:stretch>
            <a:fillRect l="-2000" r="-2000"/>
          </a:stretch>
        </a:blipFill>
        <a:ln>
          <a:solidFill>
            <a:srgbClr val="FFC000"/>
          </a:solidFill>
        </a:ln>
      </dgm:spPr>
    </dgm:pt>
    <dgm:pt modelId="{9E3F3E3F-3A60-46A5-B638-3289F69C0413}" type="pres">
      <dgm:prSet presAssocID="{8B4884E2-444D-47C1-980B-B16E6375336C}" presName="textRect" presStyleLbl="revTx" presStyleIdx="6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817898-68B7-40A4-946E-5975F2B2A98D}" type="pres">
      <dgm:prSet presAssocID="{0F92106F-5418-4C7B-A1D0-673329FD9CA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0DAB1A1-5437-46EE-997F-609400B14BF1}" type="pres">
      <dgm:prSet presAssocID="{92B38EB8-13FE-4FD7-ACEE-FCF4BDFFC703}" presName="compNode" presStyleCnt="0"/>
      <dgm:spPr/>
    </dgm:pt>
    <dgm:pt modelId="{BF0E642E-71A6-422D-9452-4A81D7C80F4C}" type="pres">
      <dgm:prSet presAssocID="{92B38EB8-13FE-4FD7-ACEE-FCF4BDFFC703}" presName="pictRect" presStyleLbl="node1" presStyleIdx="7" presStyleCnt="10"/>
      <dgm:spPr>
        <a:blipFill>
          <a:blip xmlns:r="http://schemas.openxmlformats.org/officeDocument/2006/relationships" r:embed="rId8"/>
          <a:srcRect/>
          <a:stretch>
            <a:fillRect l="-2000" r="-2000"/>
          </a:stretch>
        </a:blipFill>
        <a:ln>
          <a:solidFill>
            <a:srgbClr val="FFC000"/>
          </a:solidFill>
        </a:ln>
      </dgm:spPr>
    </dgm:pt>
    <dgm:pt modelId="{DBF500C7-0315-46E9-80B6-86556285817B}" type="pres">
      <dgm:prSet presAssocID="{92B38EB8-13FE-4FD7-ACEE-FCF4BDFFC703}" presName="textRect" presStyleLbl="revTx" presStyleIdx="7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628940-DBEE-4A89-89D2-0B3D8EF934F3}" type="pres">
      <dgm:prSet presAssocID="{4B70CB77-66E7-46AE-A36C-6B63994358D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44FE344-0AE2-4295-9D4E-984FE77EF839}" type="pres">
      <dgm:prSet presAssocID="{E067B92E-06B9-4900-BFFB-76B7A6C16F36}" presName="compNode" presStyleCnt="0"/>
      <dgm:spPr/>
    </dgm:pt>
    <dgm:pt modelId="{4A29B42B-FEA8-4CA3-8E3D-EE75514A38A3}" type="pres">
      <dgm:prSet presAssocID="{E067B92E-06B9-4900-BFFB-76B7A6C16F36}" presName="pictRect" presStyleLbl="node1" presStyleIdx="8" presStyleCnt="10"/>
      <dgm:spPr>
        <a:blipFill>
          <a:blip xmlns:r="http://schemas.openxmlformats.org/officeDocument/2006/relationships" r:embed="rId9"/>
          <a:srcRect/>
          <a:stretch>
            <a:fillRect l="-2000" r="-2000"/>
          </a:stretch>
        </a:blipFill>
        <a:ln>
          <a:solidFill>
            <a:srgbClr val="FFC000"/>
          </a:solidFill>
        </a:ln>
      </dgm:spPr>
    </dgm:pt>
    <dgm:pt modelId="{677858E2-0150-430F-87D2-6542420B3970}" type="pres">
      <dgm:prSet presAssocID="{E067B92E-06B9-4900-BFFB-76B7A6C16F36}" presName="textRect" presStyleLbl="revTx" presStyleIdx="8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2F79FF-0AD8-4256-9AB6-370701803B22}" type="pres">
      <dgm:prSet presAssocID="{85EBE812-677F-4CDF-B25B-66E4CBF521E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A3C9D33-C094-4953-A058-C56AD5A24745}" type="pres">
      <dgm:prSet presAssocID="{FE8FECFD-2602-4433-9A8F-486B760B0EA3}" presName="compNode" presStyleCnt="0"/>
      <dgm:spPr/>
    </dgm:pt>
    <dgm:pt modelId="{F3BD9E48-A06C-4DB7-858F-468395747E85}" type="pres">
      <dgm:prSet presAssocID="{FE8FECFD-2602-4433-9A8F-486B760B0EA3}" presName="pictRect" presStyleLbl="node1" presStyleIdx="9" presStyleCnt="10"/>
      <dgm:spPr>
        <a:blipFill>
          <a:blip xmlns:r="http://schemas.openxmlformats.org/officeDocument/2006/relationships" r:embed="rId10"/>
          <a:srcRect/>
          <a:stretch>
            <a:fillRect l="-2000" r="-2000"/>
          </a:stretch>
        </a:blipFill>
        <a:ln>
          <a:solidFill>
            <a:srgbClr val="FFC000"/>
          </a:solidFill>
        </a:ln>
      </dgm:spPr>
    </dgm:pt>
    <dgm:pt modelId="{19E56D6D-8DD8-47E9-A010-E4399E48A0C9}" type="pres">
      <dgm:prSet presAssocID="{FE8FECFD-2602-4433-9A8F-486B760B0EA3}" presName="textRect" presStyleLbl="revTx" presStyleIdx="9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E604D9D-8871-4A13-9611-FB5C5B6DFCB6}" type="presOf" srcId="{EF071F1B-E13C-4783-A7F5-ECA22FDFBC44}" destId="{45A75223-CE4C-4942-8F0F-742455765A98}" srcOrd="0" destOrd="0" presId="urn:microsoft.com/office/officeart/2005/8/layout/pList1#4"/>
    <dgm:cxn modelId="{0D6C5129-B056-4310-8185-4DDCBC57F93B}" srcId="{EF071F1B-E13C-4783-A7F5-ECA22FDFBC44}" destId="{011D2588-6324-412F-B3DC-7D6D6B676082}" srcOrd="3" destOrd="0" parTransId="{1B383646-3BF1-41F2-B302-9E39BF55B0A1}" sibTransId="{DF0C6771-CC9D-4542-9FD2-FB651F51C6E5}"/>
    <dgm:cxn modelId="{BEC7ECB0-281D-40CC-8392-1095606BCB9D}" type="presOf" srcId="{4B70CB77-66E7-46AE-A36C-6B63994358D7}" destId="{1B628940-DBEE-4A89-89D2-0B3D8EF934F3}" srcOrd="0" destOrd="0" presId="urn:microsoft.com/office/officeart/2005/8/layout/pList1#4"/>
    <dgm:cxn modelId="{BC81D892-663C-45C0-802F-9FB7A73DAEBE}" srcId="{EF071F1B-E13C-4783-A7F5-ECA22FDFBC44}" destId="{E067B92E-06B9-4900-BFFB-76B7A6C16F36}" srcOrd="8" destOrd="0" parTransId="{3540FEDA-A9BC-4CE8-8198-5AFB114B4C07}" sibTransId="{85EBE812-677F-4CDF-B25B-66E4CBF521E1}"/>
    <dgm:cxn modelId="{5DDA3794-593A-4213-B415-2A689335F360}" type="presOf" srcId="{84D01561-7477-4B8B-AC5F-C4AA64C9DAB8}" destId="{D5A5CC99-A576-4B32-85DD-3BF6B054F99D}" srcOrd="0" destOrd="0" presId="urn:microsoft.com/office/officeart/2005/8/layout/pList1#4"/>
    <dgm:cxn modelId="{C5C042CF-9043-45FA-957B-DF7B8306B85F}" srcId="{EF071F1B-E13C-4783-A7F5-ECA22FDFBC44}" destId="{39C515EE-0D32-432A-87EF-743610850B5C}" srcOrd="2" destOrd="0" parTransId="{7735FFDD-1463-46FE-8DAD-7A579CD106BF}" sibTransId="{5E16AFB9-D20A-48BA-A32D-DCB51E8DFD90}"/>
    <dgm:cxn modelId="{1497634F-DC7F-4137-9E1A-DB9C9DA52AEB}" type="presOf" srcId="{5E16AFB9-D20A-48BA-A32D-DCB51E8DFD90}" destId="{5A9AA283-044B-4E77-ADEB-402BCA7BC7D4}" srcOrd="0" destOrd="0" presId="urn:microsoft.com/office/officeart/2005/8/layout/pList1#4"/>
    <dgm:cxn modelId="{37AB2497-262A-4564-9E25-E13B06EB07E4}" type="presOf" srcId="{D7B7AADD-71B3-475D-851C-7E3474250356}" destId="{A7F10616-220C-4BA5-A73D-835628D22154}" srcOrd="0" destOrd="0" presId="urn:microsoft.com/office/officeart/2005/8/layout/pList1#4"/>
    <dgm:cxn modelId="{6D63F72F-81BD-4EB8-B6B5-D201F03029D3}" srcId="{EF071F1B-E13C-4783-A7F5-ECA22FDFBC44}" destId="{92B38EB8-13FE-4FD7-ACEE-FCF4BDFFC703}" srcOrd="7" destOrd="0" parTransId="{E4E9AB67-CD54-4AB7-AE2F-4FFBDEF8E4FB}" sibTransId="{4B70CB77-66E7-46AE-A36C-6B63994358D7}"/>
    <dgm:cxn modelId="{D573433E-953A-41CF-9FBC-75A4F542998F}" srcId="{EF071F1B-E13C-4783-A7F5-ECA22FDFBC44}" destId="{8B4884E2-444D-47C1-980B-B16E6375336C}" srcOrd="6" destOrd="0" parTransId="{A02D9B50-8C85-4063-90A3-17E0A3C0A4A4}" sibTransId="{0F92106F-5418-4C7B-A1D0-673329FD9CAC}"/>
    <dgm:cxn modelId="{DE0546E8-FD78-4137-B8D7-84ADD2AF3240}" srcId="{EF071F1B-E13C-4783-A7F5-ECA22FDFBC44}" destId="{0E98FDBD-3FC5-4BA6-A0EF-88F4097FE164}" srcOrd="1" destOrd="0" parTransId="{47A0242B-1B9C-4276-8CE3-879A45A37873}" sibTransId="{023AC049-47D1-4AD1-8FEA-88299EB5EBFD}"/>
    <dgm:cxn modelId="{8E60C8C3-4009-4ABB-BE3A-C55A1258F239}" type="presOf" srcId="{82FD29C5-68E3-4C3D-9ABA-4B4087D6E444}" destId="{A05DA923-6CA3-4D3A-8B68-67A435EE6C2C}" srcOrd="0" destOrd="0" presId="urn:microsoft.com/office/officeart/2005/8/layout/pList1#4"/>
    <dgm:cxn modelId="{5F08D203-6B0F-497D-B3E6-95A9FD812010}" type="presOf" srcId="{0E98FDBD-3FC5-4BA6-A0EF-88F4097FE164}" destId="{CE1F7FED-D045-4F4F-BF24-B597E48C73F4}" srcOrd="0" destOrd="0" presId="urn:microsoft.com/office/officeart/2005/8/layout/pList1#4"/>
    <dgm:cxn modelId="{1C71CE0D-6686-4AA1-A09D-AB7F9FD5A6B9}" type="presOf" srcId="{DF0C6771-CC9D-4542-9FD2-FB651F51C6E5}" destId="{7C0D7A15-5DA9-4F85-B050-A07F5B5369C3}" srcOrd="0" destOrd="0" presId="urn:microsoft.com/office/officeart/2005/8/layout/pList1#4"/>
    <dgm:cxn modelId="{B9AF15DB-07B2-4EAB-9573-8017080AC339}" type="presOf" srcId="{39C515EE-0D32-432A-87EF-743610850B5C}" destId="{6F29BDD5-3862-4BE9-A8AC-B1646F64F3AF}" srcOrd="0" destOrd="0" presId="urn:microsoft.com/office/officeart/2005/8/layout/pList1#4"/>
    <dgm:cxn modelId="{8D6B87A8-3D85-4B71-BDB6-8D49309B865F}" srcId="{EF071F1B-E13C-4783-A7F5-ECA22FDFBC44}" destId="{FE8FECFD-2602-4433-9A8F-486B760B0EA3}" srcOrd="9" destOrd="0" parTransId="{2E28DBF1-C927-4518-963F-6547C636A0A3}" sibTransId="{1BF31DDE-EF5C-4423-9C4F-DC4939517D30}"/>
    <dgm:cxn modelId="{DD6CF8C5-19A0-401A-BACA-887932760767}" srcId="{EF071F1B-E13C-4783-A7F5-ECA22FDFBC44}" destId="{DB706C18-1C32-4838-8EF8-CEEE7312B194}" srcOrd="4" destOrd="0" parTransId="{EC311B26-763E-43DE-BE0C-0952500262B4}" sibTransId="{84D01561-7477-4B8B-AC5F-C4AA64C9DAB8}"/>
    <dgm:cxn modelId="{5637423C-E9C7-43ED-8D43-B3369AA39419}" type="presOf" srcId="{0F92106F-5418-4C7B-A1D0-673329FD9CAC}" destId="{8D817898-68B7-40A4-946E-5975F2B2A98D}" srcOrd="0" destOrd="0" presId="urn:microsoft.com/office/officeart/2005/8/layout/pList1#4"/>
    <dgm:cxn modelId="{B380D6BC-11ED-475A-AEA4-03B98E732632}" srcId="{EF071F1B-E13C-4783-A7F5-ECA22FDFBC44}" destId="{8D470A4E-F7AB-420C-831C-1BDA7C7E720B}" srcOrd="0" destOrd="0" parTransId="{B6E3586F-9276-4E2F-A828-DB1585DDC887}" sibTransId="{82FD29C5-68E3-4C3D-9ABA-4B4087D6E444}"/>
    <dgm:cxn modelId="{86697ED7-3B81-403F-A79C-5DD346531472}" srcId="{EF071F1B-E13C-4783-A7F5-ECA22FDFBC44}" destId="{E75E3D8E-3EC8-4A02-9AAF-F454E3504984}" srcOrd="5" destOrd="0" parTransId="{D154A272-6D75-435D-807E-B3F23F1FD2FC}" sibTransId="{D7B7AADD-71B3-475D-851C-7E3474250356}"/>
    <dgm:cxn modelId="{D6920DA8-543F-45BC-B555-164D8C8E0AE2}" type="presOf" srcId="{92B38EB8-13FE-4FD7-ACEE-FCF4BDFFC703}" destId="{DBF500C7-0315-46E9-80B6-86556285817B}" srcOrd="0" destOrd="0" presId="urn:microsoft.com/office/officeart/2005/8/layout/pList1#4"/>
    <dgm:cxn modelId="{7CE25B75-52E5-4272-89EC-D3A3D007D3B7}" type="presOf" srcId="{E067B92E-06B9-4900-BFFB-76B7A6C16F36}" destId="{677858E2-0150-430F-87D2-6542420B3970}" srcOrd="0" destOrd="0" presId="urn:microsoft.com/office/officeart/2005/8/layout/pList1#4"/>
    <dgm:cxn modelId="{D3D6A437-21A4-419F-8E41-D75D360F0C32}" type="presOf" srcId="{8B4884E2-444D-47C1-980B-B16E6375336C}" destId="{9E3F3E3F-3A60-46A5-B638-3289F69C0413}" srcOrd="0" destOrd="0" presId="urn:microsoft.com/office/officeart/2005/8/layout/pList1#4"/>
    <dgm:cxn modelId="{7D19E3DC-B593-4D66-BAAB-06A4C083EB92}" type="presOf" srcId="{E75E3D8E-3EC8-4A02-9AAF-F454E3504984}" destId="{2941B784-DC44-48B3-9715-17FB1595B59B}" srcOrd="0" destOrd="0" presId="urn:microsoft.com/office/officeart/2005/8/layout/pList1#4"/>
    <dgm:cxn modelId="{13B99EDE-68F9-4190-9B74-D093E80081B8}" type="presOf" srcId="{8D470A4E-F7AB-420C-831C-1BDA7C7E720B}" destId="{1FEF1F33-ABA3-4087-96D8-452BAFEEC82D}" srcOrd="0" destOrd="0" presId="urn:microsoft.com/office/officeart/2005/8/layout/pList1#4"/>
    <dgm:cxn modelId="{5C5E0DEF-960D-4911-A15D-D8C8685E9A9A}" type="presOf" srcId="{85EBE812-677F-4CDF-B25B-66E4CBF521E1}" destId="{BC2F79FF-0AD8-4256-9AB6-370701803B22}" srcOrd="0" destOrd="0" presId="urn:microsoft.com/office/officeart/2005/8/layout/pList1#4"/>
    <dgm:cxn modelId="{2946687C-C69F-41B7-8A2D-C48820975854}" type="presOf" srcId="{023AC049-47D1-4AD1-8FEA-88299EB5EBFD}" destId="{D1E565DC-0097-4678-80F0-BF0FD10CBE46}" srcOrd="0" destOrd="0" presId="urn:microsoft.com/office/officeart/2005/8/layout/pList1#4"/>
    <dgm:cxn modelId="{2356D00E-641B-4425-A4A6-F4F7A94F257C}" type="presOf" srcId="{FE8FECFD-2602-4433-9A8F-486B760B0EA3}" destId="{19E56D6D-8DD8-47E9-A010-E4399E48A0C9}" srcOrd="0" destOrd="0" presId="urn:microsoft.com/office/officeart/2005/8/layout/pList1#4"/>
    <dgm:cxn modelId="{61B12E6C-78E0-45B0-AF42-69B02BE59D90}" type="presOf" srcId="{011D2588-6324-412F-B3DC-7D6D6B676082}" destId="{8E87270C-7FB9-4A4F-B0B3-6B051F83E337}" srcOrd="0" destOrd="0" presId="urn:microsoft.com/office/officeart/2005/8/layout/pList1#4"/>
    <dgm:cxn modelId="{84D2816B-900F-43A5-836D-AA8EACC6FCC3}" type="presOf" srcId="{DB706C18-1C32-4838-8EF8-CEEE7312B194}" destId="{4DB8AA3C-0E75-4FF2-9F1C-65729FD181B6}" srcOrd="0" destOrd="0" presId="urn:microsoft.com/office/officeart/2005/8/layout/pList1#4"/>
    <dgm:cxn modelId="{D92F251D-36E4-41C5-B44D-4E97F4476B58}" type="presParOf" srcId="{45A75223-CE4C-4942-8F0F-742455765A98}" destId="{F1647E45-5698-4089-BD7A-B3143644E467}" srcOrd="0" destOrd="0" presId="urn:microsoft.com/office/officeart/2005/8/layout/pList1#4"/>
    <dgm:cxn modelId="{E49D9DAD-CD66-4824-A73C-97A73720E052}" type="presParOf" srcId="{F1647E45-5698-4089-BD7A-B3143644E467}" destId="{24625692-3790-42CA-96A7-684953D1644F}" srcOrd="0" destOrd="0" presId="urn:microsoft.com/office/officeart/2005/8/layout/pList1#4"/>
    <dgm:cxn modelId="{05E956E5-E098-4741-B336-B3AF0E6EF84D}" type="presParOf" srcId="{F1647E45-5698-4089-BD7A-B3143644E467}" destId="{1FEF1F33-ABA3-4087-96D8-452BAFEEC82D}" srcOrd="1" destOrd="0" presId="urn:microsoft.com/office/officeart/2005/8/layout/pList1#4"/>
    <dgm:cxn modelId="{D8DA66A8-38BE-4950-A37F-599EED1CBED4}" type="presParOf" srcId="{45A75223-CE4C-4942-8F0F-742455765A98}" destId="{A05DA923-6CA3-4D3A-8B68-67A435EE6C2C}" srcOrd="1" destOrd="0" presId="urn:microsoft.com/office/officeart/2005/8/layout/pList1#4"/>
    <dgm:cxn modelId="{053777E4-83A5-4BE8-9A2F-425B10968F70}" type="presParOf" srcId="{45A75223-CE4C-4942-8F0F-742455765A98}" destId="{91EB78C1-B3E0-4F26-AA1D-664BBA23C897}" srcOrd="2" destOrd="0" presId="urn:microsoft.com/office/officeart/2005/8/layout/pList1#4"/>
    <dgm:cxn modelId="{76A73582-AA77-4807-B2EE-C7D7CE570CCF}" type="presParOf" srcId="{91EB78C1-B3E0-4F26-AA1D-664BBA23C897}" destId="{075E92DC-4EA6-4B0C-BF8D-B29E406A6813}" srcOrd="0" destOrd="0" presId="urn:microsoft.com/office/officeart/2005/8/layout/pList1#4"/>
    <dgm:cxn modelId="{3347FAD4-A820-424A-B216-FED17E543741}" type="presParOf" srcId="{91EB78C1-B3E0-4F26-AA1D-664BBA23C897}" destId="{CE1F7FED-D045-4F4F-BF24-B597E48C73F4}" srcOrd="1" destOrd="0" presId="urn:microsoft.com/office/officeart/2005/8/layout/pList1#4"/>
    <dgm:cxn modelId="{57A8E499-EB85-4518-855C-42BCFB1B3897}" type="presParOf" srcId="{45A75223-CE4C-4942-8F0F-742455765A98}" destId="{D1E565DC-0097-4678-80F0-BF0FD10CBE46}" srcOrd="3" destOrd="0" presId="urn:microsoft.com/office/officeart/2005/8/layout/pList1#4"/>
    <dgm:cxn modelId="{97351798-E76F-4328-8E7C-73B823F82A8E}" type="presParOf" srcId="{45A75223-CE4C-4942-8F0F-742455765A98}" destId="{4F893256-02F6-4438-89F9-9C1B84D64FB1}" srcOrd="4" destOrd="0" presId="urn:microsoft.com/office/officeart/2005/8/layout/pList1#4"/>
    <dgm:cxn modelId="{E8F49BDA-089F-4B71-9FDF-5D503A6007AD}" type="presParOf" srcId="{4F893256-02F6-4438-89F9-9C1B84D64FB1}" destId="{B69E5033-C44A-4158-9F91-74A399B35C17}" srcOrd="0" destOrd="0" presId="urn:microsoft.com/office/officeart/2005/8/layout/pList1#4"/>
    <dgm:cxn modelId="{7A0225F4-8DA8-42F7-B396-EFA1868A660B}" type="presParOf" srcId="{4F893256-02F6-4438-89F9-9C1B84D64FB1}" destId="{6F29BDD5-3862-4BE9-A8AC-B1646F64F3AF}" srcOrd="1" destOrd="0" presId="urn:microsoft.com/office/officeart/2005/8/layout/pList1#4"/>
    <dgm:cxn modelId="{20110CB6-530D-45D7-8C66-E72DDFFFD8EA}" type="presParOf" srcId="{45A75223-CE4C-4942-8F0F-742455765A98}" destId="{5A9AA283-044B-4E77-ADEB-402BCA7BC7D4}" srcOrd="5" destOrd="0" presId="urn:microsoft.com/office/officeart/2005/8/layout/pList1#4"/>
    <dgm:cxn modelId="{275831FC-477C-4A0C-A4F2-52ED90B6B5C0}" type="presParOf" srcId="{45A75223-CE4C-4942-8F0F-742455765A98}" destId="{53EED655-6AC5-4300-A23F-5FA0BCC1BEC2}" srcOrd="6" destOrd="0" presId="urn:microsoft.com/office/officeart/2005/8/layout/pList1#4"/>
    <dgm:cxn modelId="{68FCF390-C4E8-4B7D-9A36-01D7CA47AB04}" type="presParOf" srcId="{53EED655-6AC5-4300-A23F-5FA0BCC1BEC2}" destId="{C0CF2D2E-B6D5-4132-9E4A-7F28A87095C4}" srcOrd="0" destOrd="0" presId="urn:microsoft.com/office/officeart/2005/8/layout/pList1#4"/>
    <dgm:cxn modelId="{8799231F-B406-441C-9DC5-FDA07BF05360}" type="presParOf" srcId="{53EED655-6AC5-4300-A23F-5FA0BCC1BEC2}" destId="{8E87270C-7FB9-4A4F-B0B3-6B051F83E337}" srcOrd="1" destOrd="0" presId="urn:microsoft.com/office/officeart/2005/8/layout/pList1#4"/>
    <dgm:cxn modelId="{ADFABF5C-F9C8-4049-A760-C6C7B2CAA15A}" type="presParOf" srcId="{45A75223-CE4C-4942-8F0F-742455765A98}" destId="{7C0D7A15-5DA9-4F85-B050-A07F5B5369C3}" srcOrd="7" destOrd="0" presId="urn:microsoft.com/office/officeart/2005/8/layout/pList1#4"/>
    <dgm:cxn modelId="{745EF500-C09D-4EB0-939F-A56367C9676E}" type="presParOf" srcId="{45A75223-CE4C-4942-8F0F-742455765A98}" destId="{BB7421E7-FBA2-47FB-969B-801F9E47CB53}" srcOrd="8" destOrd="0" presId="urn:microsoft.com/office/officeart/2005/8/layout/pList1#4"/>
    <dgm:cxn modelId="{8570714B-B5E8-44A1-A013-468127F628C4}" type="presParOf" srcId="{BB7421E7-FBA2-47FB-969B-801F9E47CB53}" destId="{017141FB-0F9C-4B0A-86E1-7D9C947C9ED1}" srcOrd="0" destOrd="0" presId="urn:microsoft.com/office/officeart/2005/8/layout/pList1#4"/>
    <dgm:cxn modelId="{5C7481AB-048B-49B6-A4F4-FC3C216FED14}" type="presParOf" srcId="{BB7421E7-FBA2-47FB-969B-801F9E47CB53}" destId="{4DB8AA3C-0E75-4FF2-9F1C-65729FD181B6}" srcOrd="1" destOrd="0" presId="urn:microsoft.com/office/officeart/2005/8/layout/pList1#4"/>
    <dgm:cxn modelId="{FB9A02EF-1245-467D-9E99-466B6E0C08F8}" type="presParOf" srcId="{45A75223-CE4C-4942-8F0F-742455765A98}" destId="{D5A5CC99-A576-4B32-85DD-3BF6B054F99D}" srcOrd="9" destOrd="0" presId="urn:microsoft.com/office/officeart/2005/8/layout/pList1#4"/>
    <dgm:cxn modelId="{9D32999E-41BA-4985-A148-4BAD80C09814}" type="presParOf" srcId="{45A75223-CE4C-4942-8F0F-742455765A98}" destId="{3C291667-C841-4B05-8E23-265D04F0DB3C}" srcOrd="10" destOrd="0" presId="urn:microsoft.com/office/officeart/2005/8/layout/pList1#4"/>
    <dgm:cxn modelId="{BF11E361-6715-4250-A1C3-A5575F968579}" type="presParOf" srcId="{3C291667-C841-4B05-8E23-265D04F0DB3C}" destId="{157E804D-ACB8-4AB2-BE3F-C3995CC93400}" srcOrd="0" destOrd="0" presId="urn:microsoft.com/office/officeart/2005/8/layout/pList1#4"/>
    <dgm:cxn modelId="{1F335979-D40A-4D5A-A133-AA2C3A0F4EFF}" type="presParOf" srcId="{3C291667-C841-4B05-8E23-265D04F0DB3C}" destId="{2941B784-DC44-48B3-9715-17FB1595B59B}" srcOrd="1" destOrd="0" presId="urn:microsoft.com/office/officeart/2005/8/layout/pList1#4"/>
    <dgm:cxn modelId="{23B8DBCA-90F8-4B1B-B58F-C05C980059E8}" type="presParOf" srcId="{45A75223-CE4C-4942-8F0F-742455765A98}" destId="{A7F10616-220C-4BA5-A73D-835628D22154}" srcOrd="11" destOrd="0" presId="urn:microsoft.com/office/officeart/2005/8/layout/pList1#4"/>
    <dgm:cxn modelId="{7E645BB1-5DA9-453B-91C7-26A78D82DC7D}" type="presParOf" srcId="{45A75223-CE4C-4942-8F0F-742455765A98}" destId="{8AC17FE1-1FF5-4E7C-A21F-112757C66B49}" srcOrd="12" destOrd="0" presId="urn:microsoft.com/office/officeart/2005/8/layout/pList1#4"/>
    <dgm:cxn modelId="{95F9EB14-965C-4DD5-A51B-C637C4B2C772}" type="presParOf" srcId="{8AC17FE1-1FF5-4E7C-A21F-112757C66B49}" destId="{C06C21E1-ACB4-4B8C-B543-3477C9FAF79B}" srcOrd="0" destOrd="0" presId="urn:microsoft.com/office/officeart/2005/8/layout/pList1#4"/>
    <dgm:cxn modelId="{ECAF9BF8-0A7F-48E4-9C21-F82757F701E8}" type="presParOf" srcId="{8AC17FE1-1FF5-4E7C-A21F-112757C66B49}" destId="{9E3F3E3F-3A60-46A5-B638-3289F69C0413}" srcOrd="1" destOrd="0" presId="urn:microsoft.com/office/officeart/2005/8/layout/pList1#4"/>
    <dgm:cxn modelId="{EC8395D7-C897-4E5D-AACC-52F68FC0A00D}" type="presParOf" srcId="{45A75223-CE4C-4942-8F0F-742455765A98}" destId="{8D817898-68B7-40A4-946E-5975F2B2A98D}" srcOrd="13" destOrd="0" presId="urn:microsoft.com/office/officeart/2005/8/layout/pList1#4"/>
    <dgm:cxn modelId="{FA4FA4E4-8FFF-4FC8-A4AC-F39729C75D2C}" type="presParOf" srcId="{45A75223-CE4C-4942-8F0F-742455765A98}" destId="{90DAB1A1-5437-46EE-997F-609400B14BF1}" srcOrd="14" destOrd="0" presId="urn:microsoft.com/office/officeart/2005/8/layout/pList1#4"/>
    <dgm:cxn modelId="{1866BF58-716C-4017-B28B-65FBB8BD07AA}" type="presParOf" srcId="{90DAB1A1-5437-46EE-997F-609400B14BF1}" destId="{BF0E642E-71A6-422D-9452-4A81D7C80F4C}" srcOrd="0" destOrd="0" presId="urn:microsoft.com/office/officeart/2005/8/layout/pList1#4"/>
    <dgm:cxn modelId="{E8CE21BC-4073-4C80-ADD3-434589600107}" type="presParOf" srcId="{90DAB1A1-5437-46EE-997F-609400B14BF1}" destId="{DBF500C7-0315-46E9-80B6-86556285817B}" srcOrd="1" destOrd="0" presId="urn:microsoft.com/office/officeart/2005/8/layout/pList1#4"/>
    <dgm:cxn modelId="{EE00FEEC-13F3-4A16-AE21-0EF50957351D}" type="presParOf" srcId="{45A75223-CE4C-4942-8F0F-742455765A98}" destId="{1B628940-DBEE-4A89-89D2-0B3D8EF934F3}" srcOrd="15" destOrd="0" presId="urn:microsoft.com/office/officeart/2005/8/layout/pList1#4"/>
    <dgm:cxn modelId="{4E97CAFD-CF01-4A5C-8267-7F4B2BEF34D6}" type="presParOf" srcId="{45A75223-CE4C-4942-8F0F-742455765A98}" destId="{044FE344-0AE2-4295-9D4E-984FE77EF839}" srcOrd="16" destOrd="0" presId="urn:microsoft.com/office/officeart/2005/8/layout/pList1#4"/>
    <dgm:cxn modelId="{68AA4D3C-3F3A-4A12-ABD9-77982652D89B}" type="presParOf" srcId="{044FE344-0AE2-4295-9D4E-984FE77EF839}" destId="{4A29B42B-FEA8-4CA3-8E3D-EE75514A38A3}" srcOrd="0" destOrd="0" presId="urn:microsoft.com/office/officeart/2005/8/layout/pList1#4"/>
    <dgm:cxn modelId="{0D6CB898-CEA1-45BF-83CD-6B04F7BE9E40}" type="presParOf" srcId="{044FE344-0AE2-4295-9D4E-984FE77EF839}" destId="{677858E2-0150-430F-87D2-6542420B3970}" srcOrd="1" destOrd="0" presId="urn:microsoft.com/office/officeart/2005/8/layout/pList1#4"/>
    <dgm:cxn modelId="{31470B05-B930-4315-A0EA-CEFA6B192C71}" type="presParOf" srcId="{45A75223-CE4C-4942-8F0F-742455765A98}" destId="{BC2F79FF-0AD8-4256-9AB6-370701803B22}" srcOrd="17" destOrd="0" presId="urn:microsoft.com/office/officeart/2005/8/layout/pList1#4"/>
    <dgm:cxn modelId="{E0328B28-FE0D-4496-8C26-EA09B5D6394F}" type="presParOf" srcId="{45A75223-CE4C-4942-8F0F-742455765A98}" destId="{9A3C9D33-C094-4953-A058-C56AD5A24745}" srcOrd="18" destOrd="0" presId="urn:microsoft.com/office/officeart/2005/8/layout/pList1#4"/>
    <dgm:cxn modelId="{9CF0DA8D-EDDE-43A8-8935-0E416AC0DC19}" type="presParOf" srcId="{9A3C9D33-C094-4953-A058-C56AD5A24745}" destId="{F3BD9E48-A06C-4DB7-858F-468395747E85}" srcOrd="0" destOrd="0" presId="urn:microsoft.com/office/officeart/2005/8/layout/pList1#4"/>
    <dgm:cxn modelId="{681C98BA-21F3-4AAC-A950-086494641981}" type="presParOf" srcId="{9A3C9D33-C094-4953-A058-C56AD5A24745}" destId="{19E56D6D-8DD8-47E9-A010-E4399E48A0C9}" srcOrd="1" destOrd="0" presId="urn:microsoft.com/office/officeart/2005/8/layout/pList1#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F071F1B-E13C-4783-A7F5-ECA22FDFBC44}" type="doc">
      <dgm:prSet loTypeId="urn:microsoft.com/office/officeart/2005/8/layout/pList1#5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n-US"/>
        </a:p>
      </dgm:t>
    </dgm:pt>
    <dgm:pt modelId="{8D470A4E-F7AB-420C-831C-1BDA7C7E720B}">
      <dgm:prSet phldrT="[Text]"/>
      <dgm:spPr/>
      <dgm:t>
        <a:bodyPr/>
        <a:lstStyle/>
        <a:p>
          <a:pPr algn="ctr"/>
          <a:r>
            <a:rPr lang="en-US" b="1" dirty="0">
              <a:solidFill>
                <a:schemeClr val="tx1"/>
              </a:solidFill>
            </a:rPr>
            <a:t> Health, Safety &amp; Environment</a:t>
          </a:r>
        </a:p>
      </dgm:t>
    </dgm:pt>
    <dgm:pt modelId="{B6E3586F-9276-4E2F-A828-DB1585DDC887}" type="parTrans" cxnId="{B380D6BC-11ED-475A-AEA4-03B98E732632}">
      <dgm:prSet/>
      <dgm:spPr/>
      <dgm:t>
        <a:bodyPr/>
        <a:lstStyle/>
        <a:p>
          <a:pPr algn="ctr"/>
          <a:endParaRPr lang="en-US" b="1">
            <a:solidFill>
              <a:schemeClr val="tx1"/>
            </a:solidFill>
          </a:endParaRPr>
        </a:p>
      </dgm:t>
    </dgm:pt>
    <dgm:pt modelId="{82FD29C5-68E3-4C3D-9ABA-4B4087D6E444}" type="sibTrans" cxnId="{B380D6BC-11ED-475A-AEA4-03B98E732632}">
      <dgm:prSet/>
      <dgm:spPr/>
      <dgm:t>
        <a:bodyPr/>
        <a:lstStyle/>
        <a:p>
          <a:pPr algn="ctr"/>
          <a:endParaRPr lang="en-US" b="1">
            <a:solidFill>
              <a:schemeClr val="tx1"/>
            </a:solidFill>
          </a:endParaRPr>
        </a:p>
      </dgm:t>
    </dgm:pt>
    <dgm:pt modelId="{CC68861C-7462-4BE5-9CFE-41AF8C71ED81}">
      <dgm:prSet/>
      <dgm:spPr/>
      <dgm:t>
        <a:bodyPr/>
        <a:lstStyle/>
        <a:p>
          <a:pPr algn="ctr"/>
          <a:r>
            <a:rPr lang="en-US" b="1" dirty="0">
              <a:solidFill>
                <a:schemeClr val="tx1"/>
              </a:solidFill>
            </a:rPr>
            <a:t>3D Laser Scan Services</a:t>
          </a:r>
        </a:p>
      </dgm:t>
    </dgm:pt>
    <dgm:pt modelId="{575375FF-C6F2-4B4E-9D4E-DBEF25EA9C70}" type="parTrans" cxnId="{E3F4E631-E8F2-4DDF-AD9E-816A192095CF}">
      <dgm:prSet/>
      <dgm:spPr/>
      <dgm:t>
        <a:bodyPr/>
        <a:lstStyle/>
        <a:p>
          <a:pPr algn="ctr"/>
          <a:endParaRPr lang="en-US" b="1">
            <a:solidFill>
              <a:schemeClr val="tx1"/>
            </a:solidFill>
          </a:endParaRPr>
        </a:p>
      </dgm:t>
    </dgm:pt>
    <dgm:pt modelId="{4C58D1C1-3F58-4265-878F-699207DEC631}" type="sibTrans" cxnId="{E3F4E631-E8F2-4DDF-AD9E-816A192095CF}">
      <dgm:prSet/>
      <dgm:spPr/>
      <dgm:t>
        <a:bodyPr/>
        <a:lstStyle/>
        <a:p>
          <a:pPr algn="ctr"/>
          <a:endParaRPr lang="en-US" b="1">
            <a:solidFill>
              <a:schemeClr val="tx1"/>
            </a:solidFill>
          </a:endParaRPr>
        </a:p>
      </dgm:t>
    </dgm:pt>
    <dgm:pt modelId="{69F47810-835E-49EA-A0E1-A6CAC1A4A0A9}">
      <dgm:prSet/>
      <dgm:spPr/>
      <dgm:t>
        <a:bodyPr/>
        <a:lstStyle/>
        <a:p>
          <a:pPr algn="ctr"/>
          <a:r>
            <a:rPr lang="en-US" b="1" dirty="0">
              <a:solidFill>
                <a:schemeClr val="tx1"/>
              </a:solidFill>
            </a:rPr>
            <a:t>Geographic Information Systems</a:t>
          </a:r>
        </a:p>
      </dgm:t>
    </dgm:pt>
    <dgm:pt modelId="{20D60B32-4007-45A8-AC3E-2D58D97B2DA5}" type="parTrans" cxnId="{AF7A7AEF-1147-420A-BAA2-82D78A4BE8E3}">
      <dgm:prSet/>
      <dgm:spPr/>
      <dgm:t>
        <a:bodyPr/>
        <a:lstStyle/>
        <a:p>
          <a:pPr algn="ctr"/>
          <a:endParaRPr lang="en-US" b="1">
            <a:solidFill>
              <a:schemeClr val="tx1"/>
            </a:solidFill>
          </a:endParaRPr>
        </a:p>
      </dgm:t>
    </dgm:pt>
    <dgm:pt modelId="{378FF726-3A25-4BC7-8950-3D68BA34DC78}" type="sibTrans" cxnId="{AF7A7AEF-1147-420A-BAA2-82D78A4BE8E3}">
      <dgm:prSet/>
      <dgm:spPr/>
      <dgm:t>
        <a:bodyPr/>
        <a:lstStyle/>
        <a:p>
          <a:pPr algn="ctr"/>
          <a:endParaRPr lang="en-US" b="1">
            <a:solidFill>
              <a:schemeClr val="tx1"/>
            </a:solidFill>
          </a:endParaRPr>
        </a:p>
      </dgm:t>
    </dgm:pt>
    <dgm:pt modelId="{2C820A0E-5B02-490E-9166-4CFF9AA5A7FA}">
      <dgm:prSet/>
      <dgm:spPr/>
      <dgm:t>
        <a:bodyPr/>
        <a:lstStyle/>
        <a:p>
          <a:pPr algn="ctr"/>
          <a:r>
            <a:rPr lang="en-US" b="1" dirty="0">
              <a:solidFill>
                <a:schemeClr val="tx1"/>
              </a:solidFill>
            </a:rPr>
            <a:t>Cost Estimation &amp; Proposals</a:t>
          </a:r>
        </a:p>
      </dgm:t>
    </dgm:pt>
    <dgm:pt modelId="{F86F3AB4-9329-48C9-8AAF-9EE6DE0087A9}" type="parTrans" cxnId="{369A4F7B-E3D1-4096-A98B-51757422A1A7}">
      <dgm:prSet/>
      <dgm:spPr/>
      <dgm:t>
        <a:bodyPr/>
        <a:lstStyle/>
        <a:p>
          <a:pPr algn="ctr"/>
          <a:endParaRPr lang="en-US" b="1">
            <a:solidFill>
              <a:schemeClr val="tx1"/>
            </a:solidFill>
          </a:endParaRPr>
        </a:p>
      </dgm:t>
    </dgm:pt>
    <dgm:pt modelId="{6717E2CA-F3E2-4E1E-9D97-7C1883D34C2D}" type="sibTrans" cxnId="{369A4F7B-E3D1-4096-A98B-51757422A1A7}">
      <dgm:prSet/>
      <dgm:spPr/>
      <dgm:t>
        <a:bodyPr/>
        <a:lstStyle/>
        <a:p>
          <a:pPr algn="ctr"/>
          <a:endParaRPr lang="en-US" b="1">
            <a:solidFill>
              <a:schemeClr val="tx1"/>
            </a:solidFill>
          </a:endParaRPr>
        </a:p>
      </dgm:t>
    </dgm:pt>
    <dgm:pt modelId="{49E1B95C-6100-4838-AC00-905251BF3D88}">
      <dgm:prSet/>
      <dgm:spPr/>
      <dgm:t>
        <a:bodyPr/>
        <a:lstStyle/>
        <a:p>
          <a:pPr algn="ctr"/>
          <a:r>
            <a:rPr lang="en-US" b="1" dirty="0">
              <a:solidFill>
                <a:schemeClr val="tx1"/>
              </a:solidFill>
            </a:rPr>
            <a:t>Conceptual and Preliminary Design</a:t>
          </a:r>
        </a:p>
      </dgm:t>
    </dgm:pt>
    <dgm:pt modelId="{354B525B-FFAF-474D-AE7D-E93E7F4FF51D}" type="parTrans" cxnId="{075D0FC9-200C-4D5B-AEDF-6A49B2E803C4}">
      <dgm:prSet/>
      <dgm:spPr/>
      <dgm:t>
        <a:bodyPr/>
        <a:lstStyle/>
        <a:p>
          <a:pPr algn="ctr"/>
          <a:endParaRPr lang="en-US" b="1">
            <a:solidFill>
              <a:schemeClr val="tx1"/>
            </a:solidFill>
          </a:endParaRPr>
        </a:p>
      </dgm:t>
    </dgm:pt>
    <dgm:pt modelId="{0C130BEF-ACA1-4FA1-AA7C-59EA0912F31C}" type="sibTrans" cxnId="{075D0FC9-200C-4D5B-AEDF-6A49B2E803C4}">
      <dgm:prSet/>
      <dgm:spPr/>
      <dgm:t>
        <a:bodyPr/>
        <a:lstStyle/>
        <a:p>
          <a:pPr algn="ctr"/>
          <a:endParaRPr lang="en-US" b="1">
            <a:solidFill>
              <a:schemeClr val="tx1"/>
            </a:solidFill>
          </a:endParaRPr>
        </a:p>
      </dgm:t>
    </dgm:pt>
    <dgm:pt modelId="{EC651F6D-E8DF-4756-B870-AA59C99DF86F}">
      <dgm:prSet/>
      <dgm:spPr/>
      <dgm:t>
        <a:bodyPr/>
        <a:lstStyle/>
        <a:p>
          <a:pPr algn="ctr"/>
          <a:r>
            <a:rPr lang="en-US" b="1" dirty="0">
              <a:solidFill>
                <a:schemeClr val="tx1"/>
              </a:solidFill>
            </a:rPr>
            <a:t>Detailed Design &amp; Engineering</a:t>
          </a:r>
        </a:p>
      </dgm:t>
    </dgm:pt>
    <dgm:pt modelId="{FFF53A00-28BA-42D5-A503-9CE907301D5C}" type="parTrans" cxnId="{829570F5-3FB9-453A-9473-44FDD6F052C7}">
      <dgm:prSet/>
      <dgm:spPr/>
      <dgm:t>
        <a:bodyPr/>
        <a:lstStyle/>
        <a:p>
          <a:pPr algn="ctr"/>
          <a:endParaRPr lang="en-US" b="1">
            <a:solidFill>
              <a:schemeClr val="tx1"/>
            </a:solidFill>
          </a:endParaRPr>
        </a:p>
      </dgm:t>
    </dgm:pt>
    <dgm:pt modelId="{8F00EACD-9576-46AA-A36B-7B4FDBE27166}" type="sibTrans" cxnId="{829570F5-3FB9-453A-9473-44FDD6F052C7}">
      <dgm:prSet/>
      <dgm:spPr/>
      <dgm:t>
        <a:bodyPr/>
        <a:lstStyle/>
        <a:p>
          <a:pPr algn="ctr"/>
          <a:endParaRPr lang="en-US" b="1">
            <a:solidFill>
              <a:schemeClr val="tx1"/>
            </a:solidFill>
          </a:endParaRPr>
        </a:p>
      </dgm:t>
    </dgm:pt>
    <dgm:pt modelId="{E8A6B95F-7654-4C2C-AB52-05879BB5A8C4}">
      <dgm:prSet phldrT="[Text]"/>
      <dgm:spPr/>
      <dgm:t>
        <a:bodyPr/>
        <a:lstStyle/>
        <a:p>
          <a:pPr algn="ctr"/>
          <a:r>
            <a:rPr lang="en-US" b="1" dirty="0">
              <a:solidFill>
                <a:schemeClr val="tx1"/>
              </a:solidFill>
            </a:rPr>
            <a:t>Quality Assurance &amp; Control</a:t>
          </a:r>
        </a:p>
      </dgm:t>
    </dgm:pt>
    <dgm:pt modelId="{6FE04374-A7A2-44EA-8A70-894EA848AF9E}" type="parTrans" cxnId="{636B0885-5D81-4AC6-8C6A-3B3DDE748BDB}">
      <dgm:prSet/>
      <dgm:spPr/>
      <dgm:t>
        <a:bodyPr/>
        <a:lstStyle/>
        <a:p>
          <a:pPr algn="ctr"/>
          <a:endParaRPr lang="en-US" b="1">
            <a:solidFill>
              <a:schemeClr val="tx1"/>
            </a:solidFill>
          </a:endParaRPr>
        </a:p>
      </dgm:t>
    </dgm:pt>
    <dgm:pt modelId="{D8931D41-F53F-4E7A-8860-D35729B0CCF3}" type="sibTrans" cxnId="{636B0885-5D81-4AC6-8C6A-3B3DDE748BDB}">
      <dgm:prSet/>
      <dgm:spPr/>
      <dgm:t>
        <a:bodyPr/>
        <a:lstStyle/>
        <a:p>
          <a:pPr algn="ctr"/>
          <a:endParaRPr lang="en-US" b="1">
            <a:solidFill>
              <a:schemeClr val="tx1"/>
            </a:solidFill>
          </a:endParaRPr>
        </a:p>
      </dgm:t>
    </dgm:pt>
    <dgm:pt modelId="{2189FF05-0F9C-49F1-AFA4-B58145D06CB5}">
      <dgm:prSet/>
      <dgm:spPr/>
      <dgm:t>
        <a:bodyPr/>
        <a:lstStyle/>
        <a:p>
          <a:pPr algn="ctr"/>
          <a:r>
            <a:rPr lang="en-US" b="1" i="0" dirty="0">
              <a:solidFill>
                <a:schemeClr val="tx1"/>
              </a:solidFill>
            </a:rPr>
            <a:t>Pre FEED and Front-End Engineering Design (FEED)</a:t>
          </a:r>
          <a:endParaRPr lang="en-US" b="1" dirty="0">
            <a:solidFill>
              <a:schemeClr val="tx1"/>
            </a:solidFill>
          </a:endParaRPr>
        </a:p>
      </dgm:t>
    </dgm:pt>
    <dgm:pt modelId="{8CC92AD1-0D4C-435A-B47B-A537190916A5}" type="parTrans" cxnId="{6D0166B8-81EF-45E4-BDD3-D175C67AB280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AD356B8A-C406-40CA-AF08-A60AC7EE4A77}" type="sibTrans" cxnId="{6D0166B8-81EF-45E4-BDD3-D175C67AB280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4E72EB97-A94A-4E19-8593-6199A01DB822}">
      <dgm:prSet/>
      <dgm:spPr/>
      <dgm:t>
        <a:bodyPr/>
        <a:lstStyle/>
        <a:p>
          <a:pPr algn="ctr"/>
          <a:r>
            <a:rPr lang="en-US" b="1" dirty="0">
              <a:solidFill>
                <a:schemeClr val="tx1"/>
              </a:solidFill>
            </a:rPr>
            <a:t>Energy audit</a:t>
          </a:r>
        </a:p>
      </dgm:t>
    </dgm:pt>
    <dgm:pt modelId="{8DFF9118-F85D-4FA4-BC67-DFCFA9BA52B9}" type="parTrans" cxnId="{CA37E970-A1EC-48AA-9348-0650C5C01447}">
      <dgm:prSet/>
      <dgm:spPr/>
      <dgm:t>
        <a:bodyPr/>
        <a:lstStyle/>
        <a:p>
          <a:endParaRPr lang="en-US" b="1"/>
        </a:p>
      </dgm:t>
    </dgm:pt>
    <dgm:pt modelId="{B5F7CB5C-611C-4433-9861-0775CB5AC466}" type="sibTrans" cxnId="{CA37E970-A1EC-48AA-9348-0650C5C01447}">
      <dgm:prSet/>
      <dgm:spPr/>
      <dgm:t>
        <a:bodyPr/>
        <a:lstStyle/>
        <a:p>
          <a:endParaRPr lang="en-US" b="1"/>
        </a:p>
      </dgm:t>
    </dgm:pt>
    <dgm:pt modelId="{A95EEBBA-54E2-4C1B-A93E-F842581CB78A}">
      <dgm:prSet/>
      <dgm:spPr/>
      <dgm:t>
        <a:bodyPr/>
        <a:lstStyle/>
        <a:p>
          <a:pPr algn="ctr"/>
          <a:r>
            <a:rPr lang="en-US" b="1" dirty="0">
              <a:solidFill>
                <a:schemeClr val="tx1"/>
              </a:solidFill>
            </a:rPr>
            <a:t>Electrical</a:t>
          </a:r>
        </a:p>
      </dgm:t>
    </dgm:pt>
    <dgm:pt modelId="{01668C96-6465-44AD-B2C3-62CB09C3223D}" type="parTrans" cxnId="{C5D68C50-3E53-4C33-8B53-76A933FBD2B4}">
      <dgm:prSet/>
      <dgm:spPr/>
      <dgm:t>
        <a:bodyPr/>
        <a:lstStyle/>
        <a:p>
          <a:endParaRPr lang="en-US" b="1"/>
        </a:p>
      </dgm:t>
    </dgm:pt>
    <dgm:pt modelId="{C9838A86-03AC-4C92-8A79-491F0ABF1F39}" type="sibTrans" cxnId="{C5D68C50-3E53-4C33-8B53-76A933FBD2B4}">
      <dgm:prSet/>
      <dgm:spPr/>
      <dgm:t>
        <a:bodyPr/>
        <a:lstStyle/>
        <a:p>
          <a:endParaRPr lang="en-US" b="1"/>
        </a:p>
      </dgm:t>
    </dgm:pt>
    <dgm:pt modelId="{1528D1DC-6E8D-4560-A40A-CAB63DD6572A}">
      <dgm:prSet/>
      <dgm:spPr/>
      <dgm:t>
        <a:bodyPr/>
        <a:lstStyle/>
        <a:p>
          <a:pPr algn="ctr"/>
          <a:r>
            <a:rPr lang="en-US" b="1" dirty="0">
              <a:solidFill>
                <a:schemeClr val="tx1"/>
              </a:solidFill>
            </a:rPr>
            <a:t>Instrumentation and Controls</a:t>
          </a:r>
        </a:p>
      </dgm:t>
    </dgm:pt>
    <dgm:pt modelId="{C64AF047-E7EC-493C-BB93-82B8D2359E1E}" type="parTrans" cxnId="{A5A24185-3BCB-4206-8B53-B9EA088BD8EA}">
      <dgm:prSet/>
      <dgm:spPr/>
      <dgm:t>
        <a:bodyPr/>
        <a:lstStyle/>
        <a:p>
          <a:endParaRPr lang="en-US" b="1"/>
        </a:p>
      </dgm:t>
    </dgm:pt>
    <dgm:pt modelId="{34CEE0E1-F1CE-45A5-A277-028CDE2A7ACD}" type="sibTrans" cxnId="{A5A24185-3BCB-4206-8B53-B9EA088BD8EA}">
      <dgm:prSet/>
      <dgm:spPr/>
      <dgm:t>
        <a:bodyPr/>
        <a:lstStyle/>
        <a:p>
          <a:endParaRPr lang="en-US" b="1"/>
        </a:p>
      </dgm:t>
    </dgm:pt>
    <dgm:pt modelId="{17ECCF2E-E781-4A32-BD88-62DD626EAE05}">
      <dgm:prSet/>
      <dgm:spPr/>
      <dgm:t>
        <a:bodyPr/>
        <a:lstStyle/>
        <a:p>
          <a:pPr algn="ctr"/>
          <a:r>
            <a:rPr lang="en-US" b="1" dirty="0">
              <a:solidFill>
                <a:schemeClr val="tx1"/>
              </a:solidFill>
            </a:rPr>
            <a:t>Telecommunications</a:t>
          </a:r>
        </a:p>
      </dgm:t>
    </dgm:pt>
    <dgm:pt modelId="{93ABEC3A-594D-42C0-99C5-7CDCCE078C2A}" type="parTrans" cxnId="{59601A9C-7B75-4002-8CBE-379BA9D54535}">
      <dgm:prSet/>
      <dgm:spPr/>
      <dgm:t>
        <a:bodyPr/>
        <a:lstStyle/>
        <a:p>
          <a:endParaRPr lang="en-US" b="1"/>
        </a:p>
      </dgm:t>
    </dgm:pt>
    <dgm:pt modelId="{4C5573AE-FF06-4636-A618-C3E69793DE59}" type="sibTrans" cxnId="{59601A9C-7B75-4002-8CBE-379BA9D54535}">
      <dgm:prSet/>
      <dgm:spPr/>
      <dgm:t>
        <a:bodyPr/>
        <a:lstStyle/>
        <a:p>
          <a:endParaRPr lang="en-US" b="1"/>
        </a:p>
      </dgm:t>
    </dgm:pt>
    <dgm:pt modelId="{B9F646AA-2FD4-4CC6-B082-6ECA0DA3C03F}">
      <dgm:prSet/>
      <dgm:spPr/>
      <dgm:t>
        <a:bodyPr/>
        <a:lstStyle/>
        <a:p>
          <a:pPr algn="ctr"/>
          <a:r>
            <a:rPr lang="en-US" b="1" dirty="0">
              <a:solidFill>
                <a:schemeClr val="tx1"/>
              </a:solidFill>
            </a:rPr>
            <a:t>Information Technology</a:t>
          </a:r>
        </a:p>
      </dgm:t>
    </dgm:pt>
    <dgm:pt modelId="{79FC4097-3B1D-4011-978E-F4D6460110BA}" type="parTrans" cxnId="{01CDCE29-BA35-4522-8A4E-1784BF7515F5}">
      <dgm:prSet/>
      <dgm:spPr/>
      <dgm:t>
        <a:bodyPr/>
        <a:lstStyle/>
        <a:p>
          <a:endParaRPr lang="en-US" b="1"/>
        </a:p>
      </dgm:t>
    </dgm:pt>
    <dgm:pt modelId="{E73C9D8C-63CD-401E-ACF0-CD4709E4F3F2}" type="sibTrans" cxnId="{01CDCE29-BA35-4522-8A4E-1784BF7515F5}">
      <dgm:prSet/>
      <dgm:spPr/>
      <dgm:t>
        <a:bodyPr/>
        <a:lstStyle/>
        <a:p>
          <a:endParaRPr lang="en-US" b="1"/>
        </a:p>
      </dgm:t>
    </dgm:pt>
    <dgm:pt modelId="{53292EBB-4541-445A-911F-90BC13948C04}">
      <dgm:prSet/>
      <dgm:spPr/>
      <dgm:t>
        <a:bodyPr/>
        <a:lstStyle/>
        <a:p>
          <a:pPr algn="ctr"/>
          <a:r>
            <a:rPr lang="en-US" b="1" dirty="0">
              <a:solidFill>
                <a:schemeClr val="tx1"/>
              </a:solidFill>
            </a:rPr>
            <a:t>Compressor and pumping</a:t>
          </a:r>
        </a:p>
      </dgm:t>
    </dgm:pt>
    <dgm:pt modelId="{90E28069-817F-4224-8D6C-83A9955A04EE}" type="parTrans" cxnId="{F5BE61BA-3A1F-4B2E-8750-7BF47B9E75D6}">
      <dgm:prSet/>
      <dgm:spPr/>
      <dgm:t>
        <a:bodyPr/>
        <a:lstStyle/>
        <a:p>
          <a:endParaRPr lang="en-US" b="1"/>
        </a:p>
      </dgm:t>
    </dgm:pt>
    <dgm:pt modelId="{76C9CE33-D1FA-4069-9C4A-E25E3300A8E4}" type="sibTrans" cxnId="{F5BE61BA-3A1F-4B2E-8750-7BF47B9E75D6}">
      <dgm:prSet/>
      <dgm:spPr/>
      <dgm:t>
        <a:bodyPr/>
        <a:lstStyle/>
        <a:p>
          <a:endParaRPr lang="en-US" b="1"/>
        </a:p>
      </dgm:t>
    </dgm:pt>
    <dgm:pt modelId="{0321C481-A32E-4439-9A27-4E6B392CD7FC}">
      <dgm:prSet/>
      <dgm:spPr/>
      <dgm:t>
        <a:bodyPr/>
        <a:lstStyle/>
        <a:p>
          <a:pPr algn="ctr"/>
          <a:r>
            <a:rPr lang="en-US" b="1" dirty="0">
              <a:solidFill>
                <a:schemeClr val="tx1"/>
              </a:solidFill>
            </a:rPr>
            <a:t>Risk appraisal</a:t>
          </a:r>
        </a:p>
      </dgm:t>
    </dgm:pt>
    <dgm:pt modelId="{7052BEE9-3025-49E1-9712-59CF51E6A962}" type="parTrans" cxnId="{4863E691-FAD7-4379-8D60-A63559DA77BE}">
      <dgm:prSet/>
      <dgm:spPr/>
      <dgm:t>
        <a:bodyPr/>
        <a:lstStyle/>
        <a:p>
          <a:endParaRPr lang="en-US" b="1"/>
        </a:p>
      </dgm:t>
    </dgm:pt>
    <dgm:pt modelId="{10140B78-2510-47A5-B0DA-2814A686E66A}" type="sibTrans" cxnId="{4863E691-FAD7-4379-8D60-A63559DA77BE}">
      <dgm:prSet/>
      <dgm:spPr/>
      <dgm:t>
        <a:bodyPr/>
        <a:lstStyle/>
        <a:p>
          <a:endParaRPr lang="en-US" b="1"/>
        </a:p>
      </dgm:t>
    </dgm:pt>
    <dgm:pt modelId="{1CEF09C7-A947-4C31-8C9D-A5B2A06CFFBF}">
      <dgm:prSet/>
      <dgm:spPr/>
      <dgm:t>
        <a:bodyPr/>
        <a:lstStyle/>
        <a:p>
          <a:pPr algn="ctr"/>
          <a:r>
            <a:rPr lang="en-US" b="1" dirty="0">
              <a:solidFill>
                <a:schemeClr val="tx1"/>
              </a:solidFill>
            </a:rPr>
            <a:t>Ship design and reconstruction</a:t>
          </a:r>
        </a:p>
      </dgm:t>
    </dgm:pt>
    <dgm:pt modelId="{EC31DA98-ABCC-4B33-9F2F-42F36937A34E}" type="parTrans" cxnId="{07860F9C-155B-43BC-83E7-723ECA8CF37E}">
      <dgm:prSet/>
      <dgm:spPr/>
      <dgm:t>
        <a:bodyPr/>
        <a:lstStyle/>
        <a:p>
          <a:endParaRPr lang="en-US" b="1"/>
        </a:p>
      </dgm:t>
    </dgm:pt>
    <dgm:pt modelId="{0EEFD715-82AF-460B-B3C1-B94D8A1BA3AD}" type="sibTrans" cxnId="{07860F9C-155B-43BC-83E7-723ECA8CF37E}">
      <dgm:prSet/>
      <dgm:spPr/>
      <dgm:t>
        <a:bodyPr/>
        <a:lstStyle/>
        <a:p>
          <a:endParaRPr lang="en-US" b="1"/>
        </a:p>
      </dgm:t>
    </dgm:pt>
    <dgm:pt modelId="{14E28E9D-D5D5-4432-8B4F-5CCDFB421CF4}">
      <dgm:prSet/>
      <dgm:spPr/>
      <dgm:t>
        <a:bodyPr/>
        <a:lstStyle/>
        <a:p>
          <a:pPr algn="ctr"/>
          <a:r>
            <a:rPr lang="en-US" b="1" dirty="0">
              <a:solidFill>
                <a:schemeClr val="tx1"/>
              </a:solidFill>
            </a:rPr>
            <a:t>Surveying</a:t>
          </a:r>
        </a:p>
      </dgm:t>
    </dgm:pt>
    <dgm:pt modelId="{853EC20A-62AF-4DD0-BF57-5FFE5475510E}" type="sibTrans" cxnId="{093025D8-EC8C-4762-A509-14ECBBB49694}">
      <dgm:prSet/>
      <dgm:spPr/>
      <dgm:t>
        <a:bodyPr/>
        <a:lstStyle/>
        <a:p>
          <a:endParaRPr lang="en-US" b="1"/>
        </a:p>
      </dgm:t>
    </dgm:pt>
    <dgm:pt modelId="{3575F87E-80E4-4786-BC6E-8A4774C8A3B5}" type="parTrans" cxnId="{093025D8-EC8C-4762-A509-14ECBBB49694}">
      <dgm:prSet/>
      <dgm:spPr/>
      <dgm:t>
        <a:bodyPr/>
        <a:lstStyle/>
        <a:p>
          <a:endParaRPr lang="en-US" b="1"/>
        </a:p>
      </dgm:t>
    </dgm:pt>
    <dgm:pt modelId="{37804F91-6A03-4F37-88E6-7CD680850990}">
      <dgm:prSet/>
      <dgm:spPr/>
      <dgm:t>
        <a:bodyPr/>
        <a:lstStyle/>
        <a:p>
          <a:pPr algn="ctr"/>
          <a:r>
            <a:rPr lang="az-Latn-AZ" b="1" dirty="0">
              <a:solidFill>
                <a:schemeClr val="tx1"/>
              </a:solidFill>
            </a:rPr>
            <a:t>D</a:t>
          </a:r>
          <a:r>
            <a:rPr lang="en-US" b="1" dirty="0" err="1">
              <a:solidFill>
                <a:schemeClr val="tx1"/>
              </a:solidFill>
            </a:rPr>
            <a:t>ecommissioning</a:t>
          </a:r>
          <a:endParaRPr lang="en-US" b="1" dirty="0">
            <a:solidFill>
              <a:schemeClr val="tx1"/>
            </a:solidFill>
          </a:endParaRPr>
        </a:p>
      </dgm:t>
    </dgm:pt>
    <dgm:pt modelId="{0EA784C0-CBE0-4DBF-ACD0-4ACB06ECC8A2}" type="parTrans" cxnId="{2D689478-7A2E-41F2-80FC-5A38E5E42D91}">
      <dgm:prSet/>
      <dgm:spPr/>
      <dgm:t>
        <a:bodyPr/>
        <a:lstStyle/>
        <a:p>
          <a:endParaRPr lang="en-US" b="1"/>
        </a:p>
      </dgm:t>
    </dgm:pt>
    <dgm:pt modelId="{AA1B11BB-956F-4768-8856-C0BAB43F679E}" type="sibTrans" cxnId="{2D689478-7A2E-41F2-80FC-5A38E5E42D91}">
      <dgm:prSet/>
      <dgm:spPr/>
      <dgm:t>
        <a:bodyPr/>
        <a:lstStyle/>
        <a:p>
          <a:endParaRPr lang="en-US" b="1"/>
        </a:p>
      </dgm:t>
    </dgm:pt>
    <dgm:pt modelId="{45A75223-CE4C-4942-8F0F-742455765A98}" type="pres">
      <dgm:prSet presAssocID="{EF071F1B-E13C-4783-A7F5-ECA22FDFBC4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1647E45-5698-4089-BD7A-B3143644E467}" type="pres">
      <dgm:prSet presAssocID="{8D470A4E-F7AB-420C-831C-1BDA7C7E720B}" presName="compNode" presStyleCnt="0"/>
      <dgm:spPr/>
    </dgm:pt>
    <dgm:pt modelId="{24625692-3790-42CA-96A7-684953D1644F}" type="pres">
      <dgm:prSet presAssocID="{8D470A4E-F7AB-420C-831C-1BDA7C7E720B}" presName="pictRect" presStyleLbl="node1" presStyleIdx="0" presStyleCnt="18"/>
      <dgm:spPr>
        <a:blipFill>
          <a:blip xmlns:r="http://schemas.openxmlformats.org/officeDocument/2006/relationships" r:embed="rId1"/>
          <a:srcRect/>
          <a:stretch>
            <a:fillRect l="-2000" r="-2000"/>
          </a:stretch>
        </a:blipFill>
      </dgm:spPr>
    </dgm:pt>
    <dgm:pt modelId="{1FEF1F33-ABA3-4087-96D8-452BAFEEC82D}" type="pres">
      <dgm:prSet presAssocID="{8D470A4E-F7AB-420C-831C-1BDA7C7E720B}" presName="textRect" presStyleLbl="revTx" presStyleIdx="0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5DA923-6CA3-4D3A-8B68-67A435EE6C2C}" type="pres">
      <dgm:prSet presAssocID="{82FD29C5-68E3-4C3D-9ABA-4B4087D6E44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613CEFE-E7AF-4DC7-9E3A-2C602610804B}" type="pres">
      <dgm:prSet presAssocID="{E8A6B95F-7654-4C2C-AB52-05879BB5A8C4}" presName="compNode" presStyleCnt="0"/>
      <dgm:spPr/>
    </dgm:pt>
    <dgm:pt modelId="{AC2D71A6-BE68-4865-983C-8840FB07B31D}" type="pres">
      <dgm:prSet presAssocID="{E8A6B95F-7654-4C2C-AB52-05879BB5A8C4}" presName="pictRect" presStyleLbl="node1" presStyleIdx="1" presStyleCnt="1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en-US"/>
        </a:p>
      </dgm:t>
    </dgm:pt>
    <dgm:pt modelId="{FD95151E-2874-4E5B-8D81-E001FD1E7A9B}" type="pres">
      <dgm:prSet presAssocID="{E8A6B95F-7654-4C2C-AB52-05879BB5A8C4}" presName="textRect" presStyleLbl="revTx" presStyleIdx="1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B5E7B8-01B7-4D48-A203-78A101E9D57F}" type="pres">
      <dgm:prSet presAssocID="{D8931D41-F53F-4E7A-8860-D35729B0CCF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472FE31-1DF1-4ECB-9C56-D46308146C0F}" type="pres">
      <dgm:prSet presAssocID="{CC68861C-7462-4BE5-9CFE-41AF8C71ED81}" presName="compNode" presStyleCnt="0"/>
      <dgm:spPr/>
    </dgm:pt>
    <dgm:pt modelId="{0C33F73A-0414-41D9-B629-00E1CC8D1390}" type="pres">
      <dgm:prSet presAssocID="{CC68861C-7462-4BE5-9CFE-41AF8C71ED81}" presName="pictRect" presStyleLbl="node1" presStyleIdx="2" presStyleCnt="18"/>
      <dgm:spPr>
        <a:blipFill>
          <a:blip xmlns:r="http://schemas.openxmlformats.org/officeDocument/2006/relationships" r:embed="rId3"/>
          <a:srcRect/>
          <a:stretch>
            <a:fillRect l="-2000" r="-2000"/>
          </a:stretch>
        </a:blipFill>
      </dgm:spPr>
    </dgm:pt>
    <dgm:pt modelId="{C541CFEE-CCAA-47D8-BCCE-865ED8204E5B}" type="pres">
      <dgm:prSet presAssocID="{CC68861C-7462-4BE5-9CFE-41AF8C71ED81}" presName="textRect" presStyleLbl="revTx" presStyleIdx="2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B06706-EFEA-4901-8062-984CD55C3806}" type="pres">
      <dgm:prSet presAssocID="{4C58D1C1-3F58-4265-878F-699207DEC63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BE9CFC9-0456-4B39-9AC2-F65C104789DE}" type="pres">
      <dgm:prSet presAssocID="{69F47810-835E-49EA-A0E1-A6CAC1A4A0A9}" presName="compNode" presStyleCnt="0"/>
      <dgm:spPr/>
    </dgm:pt>
    <dgm:pt modelId="{9DE00CDE-5508-4C12-80B4-011013D57CFC}" type="pres">
      <dgm:prSet presAssocID="{69F47810-835E-49EA-A0E1-A6CAC1A4A0A9}" presName="pictRect" presStyleLbl="node1" presStyleIdx="3" presStyleCnt="18"/>
      <dgm:spPr>
        <a:blipFill>
          <a:blip xmlns:r="http://schemas.openxmlformats.org/officeDocument/2006/relationships" r:embed="rId4"/>
          <a:srcRect/>
          <a:stretch>
            <a:fillRect l="-2000" r="-2000"/>
          </a:stretch>
        </a:blipFill>
      </dgm:spPr>
    </dgm:pt>
    <dgm:pt modelId="{D3FAF105-2687-4ED5-BBC7-CC819BF45967}" type="pres">
      <dgm:prSet presAssocID="{69F47810-835E-49EA-A0E1-A6CAC1A4A0A9}" presName="textRect" presStyleLbl="revTx" presStyleIdx="3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847EBB-12E5-42ED-9EF6-D7B835A485EA}" type="pres">
      <dgm:prSet presAssocID="{378FF726-3A25-4BC7-8950-3D68BA34DC7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1F4E581-4E74-457B-9AE1-07A417E7FC26}" type="pres">
      <dgm:prSet presAssocID="{2C820A0E-5B02-490E-9166-4CFF9AA5A7FA}" presName="compNode" presStyleCnt="0"/>
      <dgm:spPr/>
    </dgm:pt>
    <dgm:pt modelId="{31FD49EA-0E37-42AD-98A0-77FA42752203}" type="pres">
      <dgm:prSet presAssocID="{2C820A0E-5B02-490E-9166-4CFF9AA5A7FA}" presName="pictRect" presStyleLbl="node1" presStyleIdx="4" presStyleCnt="18"/>
      <dgm:spPr>
        <a:blipFill>
          <a:blip xmlns:r="http://schemas.openxmlformats.org/officeDocument/2006/relationships" r:embed="rId5"/>
          <a:srcRect/>
          <a:stretch>
            <a:fillRect l="-2000" r="-2000"/>
          </a:stretch>
        </a:blipFill>
      </dgm:spPr>
    </dgm:pt>
    <dgm:pt modelId="{8532C3EE-AF8D-4E85-B3EF-DED52300B704}" type="pres">
      <dgm:prSet presAssocID="{2C820A0E-5B02-490E-9166-4CFF9AA5A7FA}" presName="textRect" presStyleLbl="revTx" presStyleIdx="4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B0D88A-3BAF-450C-8A5C-39E052E044A1}" type="pres">
      <dgm:prSet presAssocID="{6717E2CA-F3E2-4E1E-9D97-7C1883D34C2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14108BC-1506-431C-9A69-FBA8E1F459EA}" type="pres">
      <dgm:prSet presAssocID="{49E1B95C-6100-4838-AC00-905251BF3D88}" presName="compNode" presStyleCnt="0"/>
      <dgm:spPr/>
    </dgm:pt>
    <dgm:pt modelId="{6BDED7BD-24D1-4D36-B12F-9FED919EE5D9}" type="pres">
      <dgm:prSet presAssocID="{49E1B95C-6100-4838-AC00-905251BF3D88}" presName="pictRect" presStyleLbl="node1" presStyleIdx="5" presStyleCnt="18"/>
      <dgm:spPr>
        <a:blipFill>
          <a:blip xmlns:r="http://schemas.openxmlformats.org/officeDocument/2006/relationships" r:embed="rId6"/>
          <a:srcRect/>
          <a:stretch>
            <a:fillRect t="-15000" b="-15000"/>
          </a:stretch>
        </a:blipFill>
      </dgm:spPr>
    </dgm:pt>
    <dgm:pt modelId="{89CA59BE-0C84-4E66-A9CC-07F36CB24856}" type="pres">
      <dgm:prSet presAssocID="{49E1B95C-6100-4838-AC00-905251BF3D88}" presName="textRect" presStyleLbl="revTx" presStyleIdx="5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3BAC6A-A6CA-4A3D-9B4B-44F052BC7B03}" type="pres">
      <dgm:prSet presAssocID="{0C130BEF-ACA1-4FA1-AA7C-59EA0912F31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69F6399-5D9C-4508-9C5B-1A2610F480A9}" type="pres">
      <dgm:prSet presAssocID="{2189FF05-0F9C-49F1-AFA4-B58145D06CB5}" presName="compNode" presStyleCnt="0"/>
      <dgm:spPr/>
    </dgm:pt>
    <dgm:pt modelId="{C77F0625-0EF7-4BF4-8B1C-AD4BF7C974D1}" type="pres">
      <dgm:prSet presAssocID="{2189FF05-0F9C-49F1-AFA4-B58145D06CB5}" presName="pictRect" presStyleLbl="node1" presStyleIdx="6" presStyleCnt="18"/>
      <dgm:spPr>
        <a:blipFill>
          <a:blip xmlns:r="http://schemas.openxmlformats.org/officeDocument/2006/relationships" r:embed="rId7"/>
          <a:srcRect/>
          <a:stretch>
            <a:fillRect t="-3000" b="-3000"/>
          </a:stretch>
        </a:blipFill>
      </dgm:spPr>
    </dgm:pt>
    <dgm:pt modelId="{E0A2DF84-5054-47A4-AF63-1458C93B9308}" type="pres">
      <dgm:prSet presAssocID="{2189FF05-0F9C-49F1-AFA4-B58145D06CB5}" presName="textRect" presStyleLbl="revTx" presStyleIdx="6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EF7D8A-8D84-4998-B88B-6F9C369575BE}" type="pres">
      <dgm:prSet presAssocID="{AD356B8A-C406-40CA-AF08-A60AC7EE4A7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0EE1ACC-C3BB-430F-B8D1-E248D8CD7772}" type="pres">
      <dgm:prSet presAssocID="{EC651F6D-E8DF-4756-B870-AA59C99DF86F}" presName="compNode" presStyleCnt="0"/>
      <dgm:spPr/>
    </dgm:pt>
    <dgm:pt modelId="{E9EF8F77-B64F-4A0B-B309-896CBAA10E84}" type="pres">
      <dgm:prSet presAssocID="{EC651F6D-E8DF-4756-B870-AA59C99DF86F}" presName="pictRect" presStyleLbl="node1" presStyleIdx="7" presStyleCnt="18"/>
      <dgm:spPr>
        <a:blipFill>
          <a:blip xmlns:r="http://schemas.openxmlformats.org/officeDocument/2006/relationships" r:embed="rId8"/>
          <a:srcRect/>
          <a:stretch>
            <a:fillRect l="-2000" r="-2000"/>
          </a:stretch>
        </a:blipFill>
      </dgm:spPr>
    </dgm:pt>
    <dgm:pt modelId="{2CEBDEA9-5459-49C7-AF8F-71E5D2228D3E}" type="pres">
      <dgm:prSet presAssocID="{EC651F6D-E8DF-4756-B870-AA59C99DF86F}" presName="textRect" presStyleLbl="revTx" presStyleIdx="7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E62414-7152-44C2-9839-92B7F6836463}" type="pres">
      <dgm:prSet presAssocID="{8F00EACD-9576-46AA-A36B-7B4FDBE2716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1A0E47D-28FF-45AC-B15F-0A916C7FF8DF}" type="pres">
      <dgm:prSet presAssocID="{4E72EB97-A94A-4E19-8593-6199A01DB822}" presName="compNode" presStyleCnt="0"/>
      <dgm:spPr/>
    </dgm:pt>
    <dgm:pt modelId="{EAF1941A-6BA6-42BE-A99E-EAAB6C647E18}" type="pres">
      <dgm:prSet presAssocID="{4E72EB97-A94A-4E19-8593-6199A01DB822}" presName="pictRect" presStyleLbl="node1" presStyleIdx="8" presStyleCnt="18"/>
      <dgm:spPr>
        <a:blipFill>
          <a:blip xmlns:r="http://schemas.openxmlformats.org/officeDocument/2006/relationships" r:embed="rId9"/>
          <a:srcRect/>
          <a:stretch>
            <a:fillRect l="-2000" r="-2000"/>
          </a:stretch>
        </a:blipFill>
      </dgm:spPr>
    </dgm:pt>
    <dgm:pt modelId="{45C95CFC-CA5B-4664-8EAE-3AD760D68B00}" type="pres">
      <dgm:prSet presAssocID="{4E72EB97-A94A-4E19-8593-6199A01DB822}" presName="textRect" presStyleLbl="revTx" presStyleIdx="8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F4FEED-180F-4953-9A21-7818CA27744D}" type="pres">
      <dgm:prSet presAssocID="{B5F7CB5C-611C-4433-9861-0775CB5AC46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661B275-B0BF-4484-9A16-5E8C00BE205B}" type="pres">
      <dgm:prSet presAssocID="{A95EEBBA-54E2-4C1B-A93E-F842581CB78A}" presName="compNode" presStyleCnt="0"/>
      <dgm:spPr/>
    </dgm:pt>
    <dgm:pt modelId="{4EA2F20B-F22A-4871-A4B2-6A300345C690}" type="pres">
      <dgm:prSet presAssocID="{A95EEBBA-54E2-4C1B-A93E-F842581CB78A}" presName="pictRect" presStyleLbl="node1" presStyleIdx="9" presStyleCnt="18"/>
      <dgm:spPr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en-US"/>
        </a:p>
      </dgm:t>
    </dgm:pt>
    <dgm:pt modelId="{678303B9-6330-4801-874B-8DBBD3CF44FA}" type="pres">
      <dgm:prSet presAssocID="{A95EEBBA-54E2-4C1B-A93E-F842581CB78A}" presName="textRect" presStyleLbl="revTx" presStyleIdx="9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541D73-FA43-456D-8C9B-571673B209B6}" type="pres">
      <dgm:prSet presAssocID="{C9838A86-03AC-4C92-8A79-491F0ABF1F3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01E732A-1A5B-467D-8BE1-D4DE3DA72A3F}" type="pres">
      <dgm:prSet presAssocID="{1528D1DC-6E8D-4560-A40A-CAB63DD6572A}" presName="compNode" presStyleCnt="0"/>
      <dgm:spPr/>
    </dgm:pt>
    <dgm:pt modelId="{28BE12C7-B82D-47EB-8B46-835DDEF97EA3}" type="pres">
      <dgm:prSet presAssocID="{1528D1DC-6E8D-4560-A40A-CAB63DD6572A}" presName="pictRect" presStyleLbl="node1" presStyleIdx="10" presStyleCnt="18"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en-US"/>
        </a:p>
      </dgm:t>
    </dgm:pt>
    <dgm:pt modelId="{FD22DABA-6098-4170-9B5F-9F484CB67A27}" type="pres">
      <dgm:prSet presAssocID="{1528D1DC-6E8D-4560-A40A-CAB63DD6572A}" presName="textRect" presStyleLbl="revTx" presStyleIdx="10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0F2C05-789F-4C75-8D22-5B10B7B4346B}" type="pres">
      <dgm:prSet presAssocID="{34CEE0E1-F1CE-45A5-A277-028CDE2A7AC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B2496B1-DCE0-4DB8-8B67-2EE6985349A7}" type="pres">
      <dgm:prSet presAssocID="{17ECCF2E-E781-4A32-BD88-62DD626EAE05}" presName="compNode" presStyleCnt="0"/>
      <dgm:spPr/>
    </dgm:pt>
    <dgm:pt modelId="{B61F469D-B08D-48EA-96AC-2C470F7E82D2}" type="pres">
      <dgm:prSet presAssocID="{17ECCF2E-E781-4A32-BD88-62DD626EAE05}" presName="pictRect" presStyleLbl="node1" presStyleIdx="11" presStyleCnt="18"/>
      <dgm:spPr>
        <a:blipFill>
          <a:blip xmlns:r="http://schemas.openxmlformats.org/officeDocument/2006/relationships"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en-US"/>
        </a:p>
      </dgm:t>
    </dgm:pt>
    <dgm:pt modelId="{408E55BB-3D70-45CD-A1BF-DF4D839F819C}" type="pres">
      <dgm:prSet presAssocID="{17ECCF2E-E781-4A32-BD88-62DD626EAE05}" presName="textRect" presStyleLbl="revTx" presStyleIdx="11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4C8F61-7FEF-4225-AAD1-7773999B478E}" type="pres">
      <dgm:prSet presAssocID="{4C5573AE-FF06-4636-A618-C3E69793DE5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7DABE8D-CFBD-47EA-94A2-69AE12DE2B6A}" type="pres">
      <dgm:prSet presAssocID="{B9F646AA-2FD4-4CC6-B082-6ECA0DA3C03F}" presName="compNode" presStyleCnt="0"/>
      <dgm:spPr/>
    </dgm:pt>
    <dgm:pt modelId="{B7BF63A8-1CFC-480C-99F5-80B8ADB5DB61}" type="pres">
      <dgm:prSet presAssocID="{B9F646AA-2FD4-4CC6-B082-6ECA0DA3C03F}" presName="pictRect" presStyleLbl="node1" presStyleIdx="12" presStyleCnt="18"/>
      <dgm:spPr>
        <a:blipFill>
          <a:blip xmlns:r="http://schemas.openxmlformats.org/officeDocument/2006/relationships"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en-US"/>
        </a:p>
      </dgm:t>
    </dgm:pt>
    <dgm:pt modelId="{510941FE-21B5-4711-A0E3-C7050210B6EA}" type="pres">
      <dgm:prSet presAssocID="{B9F646AA-2FD4-4CC6-B082-6ECA0DA3C03F}" presName="textRect" presStyleLbl="revTx" presStyleIdx="12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1CBC4A-E9A7-4C88-AEE9-B1CADD9B7828}" type="pres">
      <dgm:prSet presAssocID="{E73C9D8C-63CD-401E-ACF0-CD4709E4F3F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F68F19B-12E8-42A0-ABE9-A1ED64AD137A}" type="pres">
      <dgm:prSet presAssocID="{53292EBB-4541-445A-911F-90BC13948C04}" presName="compNode" presStyleCnt="0"/>
      <dgm:spPr/>
    </dgm:pt>
    <dgm:pt modelId="{D4BBA6D7-7A7B-407A-8D9D-82D73D74FFA0}" type="pres">
      <dgm:prSet presAssocID="{53292EBB-4541-445A-911F-90BC13948C04}" presName="pictRect" presStyleLbl="node1" presStyleIdx="13" presStyleCnt="18"/>
      <dgm:spPr>
        <a:blipFill>
          <a:blip xmlns:r="http://schemas.openxmlformats.org/officeDocument/2006/relationships"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en-US"/>
        </a:p>
      </dgm:t>
    </dgm:pt>
    <dgm:pt modelId="{D52C2F57-4978-433C-985D-7CD2A05E655D}" type="pres">
      <dgm:prSet presAssocID="{53292EBB-4541-445A-911F-90BC13948C04}" presName="textRect" presStyleLbl="revTx" presStyleIdx="13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F25484-1B19-4A95-AC26-9250F22576B4}" type="pres">
      <dgm:prSet presAssocID="{76C9CE33-D1FA-4069-9C4A-E25E3300A8E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9505EAD-2E07-4BC2-B1EA-E0DB12D10819}" type="pres">
      <dgm:prSet presAssocID="{0321C481-A32E-4439-9A27-4E6B392CD7FC}" presName="compNode" presStyleCnt="0"/>
      <dgm:spPr/>
    </dgm:pt>
    <dgm:pt modelId="{AEC20243-B934-490A-9193-2E7A74558641}" type="pres">
      <dgm:prSet presAssocID="{0321C481-A32E-4439-9A27-4E6B392CD7FC}" presName="pictRect" presStyleLbl="node1" presStyleIdx="14" presStyleCnt="18"/>
      <dgm:spPr>
        <a:blipFill>
          <a:blip xmlns:r="http://schemas.openxmlformats.org/officeDocument/2006/relationships" r:embed="rId15"/>
          <a:srcRect/>
          <a:stretch>
            <a:fillRect l="-2000" r="-2000"/>
          </a:stretch>
        </a:blipFill>
      </dgm:spPr>
    </dgm:pt>
    <dgm:pt modelId="{4779C11C-4A94-44F7-A3AB-B6F496D71115}" type="pres">
      <dgm:prSet presAssocID="{0321C481-A32E-4439-9A27-4E6B392CD7FC}" presName="textRect" presStyleLbl="revTx" presStyleIdx="14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137DEF-871D-4916-B41C-6D37B789DEF4}" type="pres">
      <dgm:prSet presAssocID="{10140B78-2510-47A5-B0DA-2814A686E66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8AB7768-9624-4611-8D0A-6A036D6BAADA}" type="pres">
      <dgm:prSet presAssocID="{1CEF09C7-A947-4C31-8C9D-A5B2A06CFFBF}" presName="compNode" presStyleCnt="0"/>
      <dgm:spPr/>
    </dgm:pt>
    <dgm:pt modelId="{19C07CEC-09D1-4A8E-A723-937EF1B7A00A}" type="pres">
      <dgm:prSet presAssocID="{1CEF09C7-A947-4C31-8C9D-A5B2A06CFFBF}" presName="pictRect" presStyleLbl="node1" presStyleIdx="15" presStyleCnt="18"/>
      <dgm:spPr>
        <a:blipFill>
          <a:blip xmlns:r="http://schemas.openxmlformats.org/officeDocument/2006/relationships"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en-US"/>
        </a:p>
      </dgm:t>
    </dgm:pt>
    <dgm:pt modelId="{A26CD7F8-9D3A-446B-87A9-8A46302F40BE}" type="pres">
      <dgm:prSet presAssocID="{1CEF09C7-A947-4C31-8C9D-A5B2A06CFFBF}" presName="textRect" presStyleLbl="revTx" presStyleIdx="15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06ACAA-62BC-448A-A404-2BDFC1EE5242}" type="pres">
      <dgm:prSet presAssocID="{0EEFD715-82AF-460B-B3C1-B94D8A1BA3A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B3AA47B-F27B-41B4-A4CD-320C4A93054A}" type="pres">
      <dgm:prSet presAssocID="{14E28E9D-D5D5-4432-8B4F-5CCDFB421CF4}" presName="compNode" presStyleCnt="0"/>
      <dgm:spPr/>
    </dgm:pt>
    <dgm:pt modelId="{0AEF589A-A364-47DF-B86A-BA9A7C7E71CE}" type="pres">
      <dgm:prSet presAssocID="{14E28E9D-D5D5-4432-8B4F-5CCDFB421CF4}" presName="pictRect" presStyleLbl="node1" presStyleIdx="16" presStyleCnt="18"/>
      <dgm:spPr>
        <a:blipFill>
          <a:blip xmlns:r="http://schemas.openxmlformats.org/officeDocument/2006/relationships" r:embed="rId17"/>
          <a:srcRect/>
          <a:stretch>
            <a:fillRect l="-2000" r="-2000"/>
          </a:stretch>
        </a:blipFill>
      </dgm:spPr>
    </dgm:pt>
    <dgm:pt modelId="{BEFE2ED5-C4AA-4C63-B84E-07722E5797CD}" type="pres">
      <dgm:prSet presAssocID="{14E28E9D-D5D5-4432-8B4F-5CCDFB421CF4}" presName="textRect" presStyleLbl="revTx" presStyleIdx="16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387007-DC99-4065-8FCB-661233AD4826}" type="pres">
      <dgm:prSet presAssocID="{853EC20A-62AF-4DD0-BF57-5FFE5475510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DEAD235-9D1C-401C-9371-70A707D63B8A}" type="pres">
      <dgm:prSet presAssocID="{37804F91-6A03-4F37-88E6-7CD680850990}" presName="compNode" presStyleCnt="0"/>
      <dgm:spPr/>
    </dgm:pt>
    <dgm:pt modelId="{A811A99A-1E8C-4AFD-87DB-B5448FC55D76}" type="pres">
      <dgm:prSet presAssocID="{37804F91-6A03-4F37-88E6-7CD680850990}" presName="pictRect" presStyleLbl="node1" presStyleIdx="17" presStyleCnt="18"/>
      <dgm:spPr>
        <a:blipFill>
          <a:blip xmlns:r="http://schemas.openxmlformats.org/officeDocument/2006/relationships" r:embed="rId18"/>
          <a:srcRect/>
          <a:stretch>
            <a:fillRect t="-22000" b="-22000"/>
          </a:stretch>
        </a:blipFill>
      </dgm:spPr>
    </dgm:pt>
    <dgm:pt modelId="{FF793860-E13E-45F3-93A4-CE99AD949CA1}" type="pres">
      <dgm:prSet presAssocID="{37804F91-6A03-4F37-88E6-7CD680850990}" presName="textRect" presStyleLbl="revTx" presStyleIdx="17" presStyleCnt="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3EF2D5C-FB81-453E-9EBD-A3510F86BF9F}" type="presOf" srcId="{B9F646AA-2FD4-4CC6-B082-6ECA0DA3C03F}" destId="{510941FE-21B5-4711-A0E3-C7050210B6EA}" srcOrd="0" destOrd="0" presId="urn:microsoft.com/office/officeart/2005/8/layout/pList1#5"/>
    <dgm:cxn modelId="{185ED10B-3793-4CAA-974F-FA521C3BD7B2}" type="presOf" srcId="{D8931D41-F53F-4E7A-8860-D35729B0CCF3}" destId="{18B5E7B8-01B7-4D48-A203-78A101E9D57F}" srcOrd="0" destOrd="0" presId="urn:microsoft.com/office/officeart/2005/8/layout/pList1#5"/>
    <dgm:cxn modelId="{F76B88E9-5386-41C9-9757-BE92731B5693}" type="presOf" srcId="{C9838A86-03AC-4C92-8A79-491F0ABF1F39}" destId="{8F541D73-FA43-456D-8C9B-571673B209B6}" srcOrd="0" destOrd="0" presId="urn:microsoft.com/office/officeart/2005/8/layout/pList1#5"/>
    <dgm:cxn modelId="{F2CD5308-F21D-4687-9597-FB8CD1F69444}" type="presOf" srcId="{1CEF09C7-A947-4C31-8C9D-A5B2A06CFFBF}" destId="{A26CD7F8-9D3A-446B-87A9-8A46302F40BE}" srcOrd="0" destOrd="0" presId="urn:microsoft.com/office/officeart/2005/8/layout/pList1#5"/>
    <dgm:cxn modelId="{31C03B34-6F4A-4D69-9873-E080CF48F4F3}" type="presOf" srcId="{37804F91-6A03-4F37-88E6-7CD680850990}" destId="{FF793860-E13E-45F3-93A4-CE99AD949CA1}" srcOrd="0" destOrd="0" presId="urn:microsoft.com/office/officeart/2005/8/layout/pList1#5"/>
    <dgm:cxn modelId="{B9F89D32-60F0-4E97-9B29-062C1C0A3A51}" type="presOf" srcId="{853EC20A-62AF-4DD0-BF57-5FFE5475510E}" destId="{B8387007-DC99-4065-8FCB-661233AD4826}" srcOrd="0" destOrd="0" presId="urn:microsoft.com/office/officeart/2005/8/layout/pList1#5"/>
    <dgm:cxn modelId="{A47D1150-3B6F-41C5-9B03-AF25922A402A}" type="presOf" srcId="{CC68861C-7462-4BE5-9CFE-41AF8C71ED81}" destId="{C541CFEE-CCAA-47D8-BCCE-865ED8204E5B}" srcOrd="0" destOrd="0" presId="urn:microsoft.com/office/officeart/2005/8/layout/pList1#5"/>
    <dgm:cxn modelId="{8E60C8C3-4009-4ABB-BE3A-C55A1258F239}" type="presOf" srcId="{82FD29C5-68E3-4C3D-9ABA-4B4087D6E444}" destId="{A05DA923-6CA3-4D3A-8B68-67A435EE6C2C}" srcOrd="0" destOrd="0" presId="urn:microsoft.com/office/officeart/2005/8/layout/pList1#5"/>
    <dgm:cxn modelId="{572BBB53-986C-4F44-B25D-3A50BD383F74}" type="presOf" srcId="{EC651F6D-E8DF-4756-B870-AA59C99DF86F}" destId="{2CEBDEA9-5459-49C7-AF8F-71E5D2228D3E}" srcOrd="0" destOrd="0" presId="urn:microsoft.com/office/officeart/2005/8/layout/pList1#5"/>
    <dgm:cxn modelId="{59601A9C-7B75-4002-8CBE-379BA9D54535}" srcId="{EF071F1B-E13C-4783-A7F5-ECA22FDFBC44}" destId="{17ECCF2E-E781-4A32-BD88-62DD626EAE05}" srcOrd="11" destOrd="0" parTransId="{93ABEC3A-594D-42C0-99C5-7CDCCE078C2A}" sibTransId="{4C5573AE-FF06-4636-A618-C3E69793DE59}"/>
    <dgm:cxn modelId="{39330A29-338D-4C49-97A1-438543916F9A}" type="presOf" srcId="{14E28E9D-D5D5-4432-8B4F-5CCDFB421CF4}" destId="{BEFE2ED5-C4AA-4C63-B84E-07722E5797CD}" srcOrd="0" destOrd="0" presId="urn:microsoft.com/office/officeart/2005/8/layout/pList1#5"/>
    <dgm:cxn modelId="{E3F4E631-E8F2-4DDF-AD9E-816A192095CF}" srcId="{EF071F1B-E13C-4783-A7F5-ECA22FDFBC44}" destId="{CC68861C-7462-4BE5-9CFE-41AF8C71ED81}" srcOrd="2" destOrd="0" parTransId="{575375FF-C6F2-4B4E-9D4E-DBEF25EA9C70}" sibTransId="{4C58D1C1-3F58-4265-878F-699207DEC631}"/>
    <dgm:cxn modelId="{13B99EDE-68F9-4190-9B74-D093E80081B8}" type="presOf" srcId="{8D470A4E-F7AB-420C-831C-1BDA7C7E720B}" destId="{1FEF1F33-ABA3-4087-96D8-452BAFEEC82D}" srcOrd="0" destOrd="0" presId="urn:microsoft.com/office/officeart/2005/8/layout/pList1#5"/>
    <dgm:cxn modelId="{D11D8AB9-AEEE-4B77-AD13-9588B3B108E7}" type="presOf" srcId="{B5F7CB5C-611C-4433-9861-0775CB5AC466}" destId="{00F4FEED-180F-4953-9A21-7818CA27744D}" srcOrd="0" destOrd="0" presId="urn:microsoft.com/office/officeart/2005/8/layout/pList1#5"/>
    <dgm:cxn modelId="{20765347-247E-4865-B89E-B25CAE481F06}" type="presOf" srcId="{2189FF05-0F9C-49F1-AFA4-B58145D06CB5}" destId="{E0A2DF84-5054-47A4-AF63-1458C93B9308}" srcOrd="0" destOrd="0" presId="urn:microsoft.com/office/officeart/2005/8/layout/pList1#5"/>
    <dgm:cxn modelId="{829570F5-3FB9-453A-9473-44FDD6F052C7}" srcId="{EF071F1B-E13C-4783-A7F5-ECA22FDFBC44}" destId="{EC651F6D-E8DF-4756-B870-AA59C99DF86F}" srcOrd="7" destOrd="0" parTransId="{FFF53A00-28BA-42D5-A503-9CE907301D5C}" sibTransId="{8F00EACD-9576-46AA-A36B-7B4FDBE27166}"/>
    <dgm:cxn modelId="{093025D8-EC8C-4762-A509-14ECBBB49694}" srcId="{EF071F1B-E13C-4783-A7F5-ECA22FDFBC44}" destId="{14E28E9D-D5D5-4432-8B4F-5CCDFB421CF4}" srcOrd="16" destOrd="0" parTransId="{3575F87E-80E4-4786-BC6E-8A4774C8A3B5}" sibTransId="{853EC20A-62AF-4DD0-BF57-5FFE5475510E}"/>
    <dgm:cxn modelId="{3A892E83-7CD3-468E-9741-E1C96E7B9D3D}" type="presOf" srcId="{53292EBB-4541-445A-911F-90BC13948C04}" destId="{D52C2F57-4978-433C-985D-7CD2A05E655D}" srcOrd="0" destOrd="0" presId="urn:microsoft.com/office/officeart/2005/8/layout/pList1#5"/>
    <dgm:cxn modelId="{4863E691-FAD7-4379-8D60-A63559DA77BE}" srcId="{EF071F1B-E13C-4783-A7F5-ECA22FDFBC44}" destId="{0321C481-A32E-4439-9A27-4E6B392CD7FC}" srcOrd="14" destOrd="0" parTransId="{7052BEE9-3025-49E1-9712-59CF51E6A962}" sibTransId="{10140B78-2510-47A5-B0DA-2814A686E66A}"/>
    <dgm:cxn modelId="{8CC6111F-D901-49D2-86FC-B6FABA1A9504}" type="presOf" srcId="{A95EEBBA-54E2-4C1B-A93E-F842581CB78A}" destId="{678303B9-6330-4801-874B-8DBBD3CF44FA}" srcOrd="0" destOrd="0" presId="urn:microsoft.com/office/officeart/2005/8/layout/pList1#5"/>
    <dgm:cxn modelId="{AF7A7AEF-1147-420A-BAA2-82D78A4BE8E3}" srcId="{EF071F1B-E13C-4783-A7F5-ECA22FDFBC44}" destId="{69F47810-835E-49EA-A0E1-A6CAC1A4A0A9}" srcOrd="3" destOrd="0" parTransId="{20D60B32-4007-45A8-AC3E-2D58D97B2DA5}" sibTransId="{378FF726-3A25-4BC7-8950-3D68BA34DC78}"/>
    <dgm:cxn modelId="{CA37E970-A1EC-48AA-9348-0650C5C01447}" srcId="{EF071F1B-E13C-4783-A7F5-ECA22FDFBC44}" destId="{4E72EB97-A94A-4E19-8593-6199A01DB822}" srcOrd="8" destOrd="0" parTransId="{8DFF9118-F85D-4FA4-BC67-DFCFA9BA52B9}" sibTransId="{B5F7CB5C-611C-4433-9861-0775CB5AC466}"/>
    <dgm:cxn modelId="{F176220A-16A3-4083-B9DF-8ABCCEA793A8}" type="presOf" srcId="{69F47810-835E-49EA-A0E1-A6CAC1A4A0A9}" destId="{D3FAF105-2687-4ED5-BBC7-CC819BF45967}" srcOrd="0" destOrd="0" presId="urn:microsoft.com/office/officeart/2005/8/layout/pList1#5"/>
    <dgm:cxn modelId="{75C4211B-A066-455D-9D67-4F9646D0A87B}" type="presOf" srcId="{E8A6B95F-7654-4C2C-AB52-05879BB5A8C4}" destId="{FD95151E-2874-4E5B-8D81-E001FD1E7A9B}" srcOrd="0" destOrd="0" presId="urn:microsoft.com/office/officeart/2005/8/layout/pList1#5"/>
    <dgm:cxn modelId="{B31D38B4-B812-4FAD-B93C-95E15B28965B}" type="presOf" srcId="{0EEFD715-82AF-460B-B3C1-B94D8A1BA3AD}" destId="{5306ACAA-62BC-448A-A404-2BDFC1EE5242}" srcOrd="0" destOrd="0" presId="urn:microsoft.com/office/officeart/2005/8/layout/pList1#5"/>
    <dgm:cxn modelId="{9A0C11C9-C9C7-4639-BE28-379BB7A40D89}" type="presOf" srcId="{34CEE0E1-F1CE-45A5-A277-028CDE2A7ACD}" destId="{890F2C05-789F-4C75-8D22-5B10B7B4346B}" srcOrd="0" destOrd="0" presId="urn:microsoft.com/office/officeart/2005/8/layout/pList1#5"/>
    <dgm:cxn modelId="{65C06DFF-CE2B-453B-8EA5-877A16005FB6}" type="presOf" srcId="{4E72EB97-A94A-4E19-8593-6199A01DB822}" destId="{45C95CFC-CA5B-4664-8EAE-3AD760D68B00}" srcOrd="0" destOrd="0" presId="urn:microsoft.com/office/officeart/2005/8/layout/pList1#5"/>
    <dgm:cxn modelId="{388BA508-A3F8-4233-94E5-3A12C8EDFA08}" type="presOf" srcId="{E73C9D8C-63CD-401E-ACF0-CD4709E4F3F2}" destId="{D91CBC4A-E9A7-4C88-AEE9-B1CADD9B7828}" srcOrd="0" destOrd="0" presId="urn:microsoft.com/office/officeart/2005/8/layout/pList1#5"/>
    <dgm:cxn modelId="{636B0885-5D81-4AC6-8C6A-3B3DDE748BDB}" srcId="{EF071F1B-E13C-4783-A7F5-ECA22FDFBC44}" destId="{E8A6B95F-7654-4C2C-AB52-05879BB5A8C4}" srcOrd="1" destOrd="0" parTransId="{6FE04374-A7A2-44EA-8A70-894EA848AF9E}" sibTransId="{D8931D41-F53F-4E7A-8860-D35729B0CCF3}"/>
    <dgm:cxn modelId="{786E7581-9A49-4509-9B31-95533F3F8A0D}" type="presOf" srcId="{17ECCF2E-E781-4A32-BD88-62DD626EAE05}" destId="{408E55BB-3D70-45CD-A1BF-DF4D839F819C}" srcOrd="0" destOrd="0" presId="urn:microsoft.com/office/officeart/2005/8/layout/pList1#5"/>
    <dgm:cxn modelId="{79842AC9-4CEC-46CB-B60B-772C86489AC0}" type="presOf" srcId="{76C9CE33-D1FA-4069-9C4A-E25E3300A8E4}" destId="{BEF25484-1B19-4A95-AC26-9250F22576B4}" srcOrd="0" destOrd="0" presId="urn:microsoft.com/office/officeart/2005/8/layout/pList1#5"/>
    <dgm:cxn modelId="{5E604D9D-8871-4A13-9611-FB5C5B6DFCB6}" type="presOf" srcId="{EF071F1B-E13C-4783-A7F5-ECA22FDFBC44}" destId="{45A75223-CE4C-4942-8F0F-742455765A98}" srcOrd="0" destOrd="0" presId="urn:microsoft.com/office/officeart/2005/8/layout/pList1#5"/>
    <dgm:cxn modelId="{EAC769E4-5841-4BD1-9952-41FC5435C9D3}" type="presOf" srcId="{0321C481-A32E-4439-9A27-4E6B392CD7FC}" destId="{4779C11C-4A94-44F7-A3AB-B6F496D71115}" srcOrd="0" destOrd="0" presId="urn:microsoft.com/office/officeart/2005/8/layout/pList1#5"/>
    <dgm:cxn modelId="{ADE173A2-9C58-4F1C-A205-DAFE50A4E47F}" type="presOf" srcId="{49E1B95C-6100-4838-AC00-905251BF3D88}" destId="{89CA59BE-0C84-4E66-A9CC-07F36CB24856}" srcOrd="0" destOrd="0" presId="urn:microsoft.com/office/officeart/2005/8/layout/pList1#5"/>
    <dgm:cxn modelId="{01CDCE29-BA35-4522-8A4E-1784BF7515F5}" srcId="{EF071F1B-E13C-4783-A7F5-ECA22FDFBC44}" destId="{B9F646AA-2FD4-4CC6-B082-6ECA0DA3C03F}" srcOrd="12" destOrd="0" parTransId="{79FC4097-3B1D-4011-978E-F4D6460110BA}" sibTransId="{E73C9D8C-63CD-401E-ACF0-CD4709E4F3F2}"/>
    <dgm:cxn modelId="{C7CBDB8A-6481-4E93-BAB6-B0709244D701}" type="presOf" srcId="{4C5573AE-FF06-4636-A618-C3E69793DE59}" destId="{D64C8F61-7FEF-4225-AAD1-7773999B478E}" srcOrd="0" destOrd="0" presId="urn:microsoft.com/office/officeart/2005/8/layout/pList1#5"/>
    <dgm:cxn modelId="{2D689478-7A2E-41F2-80FC-5A38E5E42D91}" srcId="{EF071F1B-E13C-4783-A7F5-ECA22FDFBC44}" destId="{37804F91-6A03-4F37-88E6-7CD680850990}" srcOrd="17" destOrd="0" parTransId="{0EA784C0-CBE0-4DBF-ACD0-4ACB06ECC8A2}" sibTransId="{AA1B11BB-956F-4768-8856-C0BAB43F679E}"/>
    <dgm:cxn modelId="{1CF197E9-75CA-43E2-8BBC-5CBDEBBB3BC5}" type="presOf" srcId="{2C820A0E-5B02-490E-9166-4CFF9AA5A7FA}" destId="{8532C3EE-AF8D-4E85-B3EF-DED52300B704}" srcOrd="0" destOrd="0" presId="urn:microsoft.com/office/officeart/2005/8/layout/pList1#5"/>
    <dgm:cxn modelId="{B380D6BC-11ED-475A-AEA4-03B98E732632}" srcId="{EF071F1B-E13C-4783-A7F5-ECA22FDFBC44}" destId="{8D470A4E-F7AB-420C-831C-1BDA7C7E720B}" srcOrd="0" destOrd="0" parTransId="{B6E3586F-9276-4E2F-A828-DB1585DDC887}" sibTransId="{82FD29C5-68E3-4C3D-9ABA-4B4087D6E444}"/>
    <dgm:cxn modelId="{C5D68C50-3E53-4C33-8B53-76A933FBD2B4}" srcId="{EF071F1B-E13C-4783-A7F5-ECA22FDFBC44}" destId="{A95EEBBA-54E2-4C1B-A93E-F842581CB78A}" srcOrd="9" destOrd="0" parTransId="{01668C96-6465-44AD-B2C3-62CB09C3223D}" sibTransId="{C9838A86-03AC-4C92-8A79-491F0ABF1F39}"/>
    <dgm:cxn modelId="{AB08B87C-84DD-4789-B3EB-F28BA70AC41D}" type="presOf" srcId="{378FF726-3A25-4BC7-8950-3D68BA34DC78}" destId="{01847EBB-12E5-42ED-9EF6-D7B835A485EA}" srcOrd="0" destOrd="0" presId="urn:microsoft.com/office/officeart/2005/8/layout/pList1#5"/>
    <dgm:cxn modelId="{A5A24185-3BCB-4206-8B53-B9EA088BD8EA}" srcId="{EF071F1B-E13C-4783-A7F5-ECA22FDFBC44}" destId="{1528D1DC-6E8D-4560-A40A-CAB63DD6572A}" srcOrd="10" destOrd="0" parTransId="{C64AF047-E7EC-493C-BB93-82B8D2359E1E}" sibTransId="{34CEE0E1-F1CE-45A5-A277-028CDE2A7ACD}"/>
    <dgm:cxn modelId="{B1BE6BF5-B5D2-42F5-A825-83EBAB168B52}" type="presOf" srcId="{1528D1DC-6E8D-4560-A40A-CAB63DD6572A}" destId="{FD22DABA-6098-4170-9B5F-9F484CB67A27}" srcOrd="0" destOrd="0" presId="urn:microsoft.com/office/officeart/2005/8/layout/pList1#5"/>
    <dgm:cxn modelId="{075D0FC9-200C-4D5B-AEDF-6A49B2E803C4}" srcId="{EF071F1B-E13C-4783-A7F5-ECA22FDFBC44}" destId="{49E1B95C-6100-4838-AC00-905251BF3D88}" srcOrd="5" destOrd="0" parTransId="{354B525B-FFAF-474D-AE7D-E93E7F4FF51D}" sibTransId="{0C130BEF-ACA1-4FA1-AA7C-59EA0912F31C}"/>
    <dgm:cxn modelId="{9C0AC858-8289-4DC0-83CD-4BA595F37951}" type="presOf" srcId="{4C58D1C1-3F58-4265-878F-699207DEC631}" destId="{A3B06706-EFEA-4901-8062-984CD55C3806}" srcOrd="0" destOrd="0" presId="urn:microsoft.com/office/officeart/2005/8/layout/pList1#5"/>
    <dgm:cxn modelId="{6D0166B8-81EF-45E4-BDD3-D175C67AB280}" srcId="{EF071F1B-E13C-4783-A7F5-ECA22FDFBC44}" destId="{2189FF05-0F9C-49F1-AFA4-B58145D06CB5}" srcOrd="6" destOrd="0" parTransId="{8CC92AD1-0D4C-435A-B47B-A537190916A5}" sibTransId="{AD356B8A-C406-40CA-AF08-A60AC7EE4A77}"/>
    <dgm:cxn modelId="{347CCE53-9B1B-454F-910A-D7031027B78A}" type="presOf" srcId="{8F00EACD-9576-46AA-A36B-7B4FDBE27166}" destId="{3AE62414-7152-44C2-9839-92B7F6836463}" srcOrd="0" destOrd="0" presId="urn:microsoft.com/office/officeart/2005/8/layout/pList1#5"/>
    <dgm:cxn modelId="{4A105EC1-3954-4C32-A4E4-170DEE9A9510}" type="presOf" srcId="{10140B78-2510-47A5-B0DA-2814A686E66A}" destId="{4D137DEF-871D-4916-B41C-6D37B789DEF4}" srcOrd="0" destOrd="0" presId="urn:microsoft.com/office/officeart/2005/8/layout/pList1#5"/>
    <dgm:cxn modelId="{9FA4582B-1164-4642-9D67-095A6A5FEA8E}" type="presOf" srcId="{6717E2CA-F3E2-4E1E-9D97-7C1883D34C2D}" destId="{DBB0D88A-3BAF-450C-8A5C-39E052E044A1}" srcOrd="0" destOrd="0" presId="urn:microsoft.com/office/officeart/2005/8/layout/pList1#5"/>
    <dgm:cxn modelId="{369A4F7B-E3D1-4096-A98B-51757422A1A7}" srcId="{EF071F1B-E13C-4783-A7F5-ECA22FDFBC44}" destId="{2C820A0E-5B02-490E-9166-4CFF9AA5A7FA}" srcOrd="4" destOrd="0" parTransId="{F86F3AB4-9329-48C9-8AAF-9EE6DE0087A9}" sibTransId="{6717E2CA-F3E2-4E1E-9D97-7C1883D34C2D}"/>
    <dgm:cxn modelId="{F5BE61BA-3A1F-4B2E-8750-7BF47B9E75D6}" srcId="{EF071F1B-E13C-4783-A7F5-ECA22FDFBC44}" destId="{53292EBB-4541-445A-911F-90BC13948C04}" srcOrd="13" destOrd="0" parTransId="{90E28069-817F-4224-8D6C-83A9955A04EE}" sibTransId="{76C9CE33-D1FA-4069-9C4A-E25E3300A8E4}"/>
    <dgm:cxn modelId="{EE91A23D-F9A4-4821-9F6B-EC2328683677}" type="presOf" srcId="{0C130BEF-ACA1-4FA1-AA7C-59EA0912F31C}" destId="{363BAC6A-A6CA-4A3D-9B4B-44F052BC7B03}" srcOrd="0" destOrd="0" presId="urn:microsoft.com/office/officeart/2005/8/layout/pList1#5"/>
    <dgm:cxn modelId="{07860F9C-155B-43BC-83E7-723ECA8CF37E}" srcId="{EF071F1B-E13C-4783-A7F5-ECA22FDFBC44}" destId="{1CEF09C7-A947-4C31-8C9D-A5B2A06CFFBF}" srcOrd="15" destOrd="0" parTransId="{EC31DA98-ABCC-4B33-9F2F-42F36937A34E}" sibTransId="{0EEFD715-82AF-460B-B3C1-B94D8A1BA3AD}"/>
    <dgm:cxn modelId="{0A503E89-033D-4EF2-922C-E307EB3F412F}" type="presOf" srcId="{AD356B8A-C406-40CA-AF08-A60AC7EE4A77}" destId="{38EF7D8A-8D84-4998-B88B-6F9C369575BE}" srcOrd="0" destOrd="0" presId="urn:microsoft.com/office/officeart/2005/8/layout/pList1#5"/>
    <dgm:cxn modelId="{D92F251D-36E4-41C5-B44D-4E97F4476B58}" type="presParOf" srcId="{45A75223-CE4C-4942-8F0F-742455765A98}" destId="{F1647E45-5698-4089-BD7A-B3143644E467}" srcOrd="0" destOrd="0" presId="urn:microsoft.com/office/officeart/2005/8/layout/pList1#5"/>
    <dgm:cxn modelId="{E49D9DAD-CD66-4824-A73C-97A73720E052}" type="presParOf" srcId="{F1647E45-5698-4089-BD7A-B3143644E467}" destId="{24625692-3790-42CA-96A7-684953D1644F}" srcOrd="0" destOrd="0" presId="urn:microsoft.com/office/officeart/2005/8/layout/pList1#5"/>
    <dgm:cxn modelId="{05E956E5-E098-4741-B336-B3AF0E6EF84D}" type="presParOf" srcId="{F1647E45-5698-4089-BD7A-B3143644E467}" destId="{1FEF1F33-ABA3-4087-96D8-452BAFEEC82D}" srcOrd="1" destOrd="0" presId="urn:microsoft.com/office/officeart/2005/8/layout/pList1#5"/>
    <dgm:cxn modelId="{D8DA66A8-38BE-4950-A37F-599EED1CBED4}" type="presParOf" srcId="{45A75223-CE4C-4942-8F0F-742455765A98}" destId="{A05DA923-6CA3-4D3A-8B68-67A435EE6C2C}" srcOrd="1" destOrd="0" presId="urn:microsoft.com/office/officeart/2005/8/layout/pList1#5"/>
    <dgm:cxn modelId="{34F8667B-0A48-447B-81E7-9C5F3944197E}" type="presParOf" srcId="{45A75223-CE4C-4942-8F0F-742455765A98}" destId="{D613CEFE-E7AF-4DC7-9E3A-2C602610804B}" srcOrd="2" destOrd="0" presId="urn:microsoft.com/office/officeart/2005/8/layout/pList1#5"/>
    <dgm:cxn modelId="{380844B4-685E-434F-A069-892DB3D2A848}" type="presParOf" srcId="{D613CEFE-E7AF-4DC7-9E3A-2C602610804B}" destId="{AC2D71A6-BE68-4865-983C-8840FB07B31D}" srcOrd="0" destOrd="0" presId="urn:microsoft.com/office/officeart/2005/8/layout/pList1#5"/>
    <dgm:cxn modelId="{029DB3A2-2FD9-46BF-8A55-75ED73F2B498}" type="presParOf" srcId="{D613CEFE-E7AF-4DC7-9E3A-2C602610804B}" destId="{FD95151E-2874-4E5B-8D81-E001FD1E7A9B}" srcOrd="1" destOrd="0" presId="urn:microsoft.com/office/officeart/2005/8/layout/pList1#5"/>
    <dgm:cxn modelId="{B9D9D6B2-A09A-4F0C-84DB-7A8EA80562F8}" type="presParOf" srcId="{45A75223-CE4C-4942-8F0F-742455765A98}" destId="{18B5E7B8-01B7-4D48-A203-78A101E9D57F}" srcOrd="3" destOrd="0" presId="urn:microsoft.com/office/officeart/2005/8/layout/pList1#5"/>
    <dgm:cxn modelId="{C980CD71-02C2-4516-87A2-B0F7F53680E9}" type="presParOf" srcId="{45A75223-CE4C-4942-8F0F-742455765A98}" destId="{9472FE31-1DF1-4ECB-9C56-D46308146C0F}" srcOrd="4" destOrd="0" presId="urn:microsoft.com/office/officeart/2005/8/layout/pList1#5"/>
    <dgm:cxn modelId="{2E78904C-996B-447B-8F7B-18CE8C534770}" type="presParOf" srcId="{9472FE31-1DF1-4ECB-9C56-D46308146C0F}" destId="{0C33F73A-0414-41D9-B629-00E1CC8D1390}" srcOrd="0" destOrd="0" presId="urn:microsoft.com/office/officeart/2005/8/layout/pList1#5"/>
    <dgm:cxn modelId="{E87B57EB-3451-4F8D-851D-1F63E2085E0B}" type="presParOf" srcId="{9472FE31-1DF1-4ECB-9C56-D46308146C0F}" destId="{C541CFEE-CCAA-47D8-BCCE-865ED8204E5B}" srcOrd="1" destOrd="0" presId="urn:microsoft.com/office/officeart/2005/8/layout/pList1#5"/>
    <dgm:cxn modelId="{2AB90BFD-EE0D-49F9-85AF-323D3A9A8E3A}" type="presParOf" srcId="{45A75223-CE4C-4942-8F0F-742455765A98}" destId="{A3B06706-EFEA-4901-8062-984CD55C3806}" srcOrd="5" destOrd="0" presId="urn:microsoft.com/office/officeart/2005/8/layout/pList1#5"/>
    <dgm:cxn modelId="{6756ADF2-EAF2-4559-9A6E-3B42396C3322}" type="presParOf" srcId="{45A75223-CE4C-4942-8F0F-742455765A98}" destId="{0BE9CFC9-0456-4B39-9AC2-F65C104789DE}" srcOrd="6" destOrd="0" presId="urn:microsoft.com/office/officeart/2005/8/layout/pList1#5"/>
    <dgm:cxn modelId="{E954163F-AC56-4B2C-A9AE-DC8EA5DA513D}" type="presParOf" srcId="{0BE9CFC9-0456-4B39-9AC2-F65C104789DE}" destId="{9DE00CDE-5508-4C12-80B4-011013D57CFC}" srcOrd="0" destOrd="0" presId="urn:microsoft.com/office/officeart/2005/8/layout/pList1#5"/>
    <dgm:cxn modelId="{2DEC176F-789D-4029-A480-4A88773D8426}" type="presParOf" srcId="{0BE9CFC9-0456-4B39-9AC2-F65C104789DE}" destId="{D3FAF105-2687-4ED5-BBC7-CC819BF45967}" srcOrd="1" destOrd="0" presId="urn:microsoft.com/office/officeart/2005/8/layout/pList1#5"/>
    <dgm:cxn modelId="{CE270633-EF08-4FEC-8312-2E88DCE1F776}" type="presParOf" srcId="{45A75223-CE4C-4942-8F0F-742455765A98}" destId="{01847EBB-12E5-42ED-9EF6-D7B835A485EA}" srcOrd="7" destOrd="0" presId="urn:microsoft.com/office/officeart/2005/8/layout/pList1#5"/>
    <dgm:cxn modelId="{8C34DB34-8AC1-4B3A-B9FA-A247ADD65EA5}" type="presParOf" srcId="{45A75223-CE4C-4942-8F0F-742455765A98}" destId="{B1F4E581-4E74-457B-9AE1-07A417E7FC26}" srcOrd="8" destOrd="0" presId="urn:microsoft.com/office/officeart/2005/8/layout/pList1#5"/>
    <dgm:cxn modelId="{BC163704-3F01-4263-9A1D-B4B1EE8DBC85}" type="presParOf" srcId="{B1F4E581-4E74-457B-9AE1-07A417E7FC26}" destId="{31FD49EA-0E37-42AD-98A0-77FA42752203}" srcOrd="0" destOrd="0" presId="urn:microsoft.com/office/officeart/2005/8/layout/pList1#5"/>
    <dgm:cxn modelId="{8123082C-4312-49FC-93A6-AF7B97C45D0A}" type="presParOf" srcId="{B1F4E581-4E74-457B-9AE1-07A417E7FC26}" destId="{8532C3EE-AF8D-4E85-B3EF-DED52300B704}" srcOrd="1" destOrd="0" presId="urn:microsoft.com/office/officeart/2005/8/layout/pList1#5"/>
    <dgm:cxn modelId="{6AD2DE37-5564-40C3-B1CF-D5EA53DEEC44}" type="presParOf" srcId="{45A75223-CE4C-4942-8F0F-742455765A98}" destId="{DBB0D88A-3BAF-450C-8A5C-39E052E044A1}" srcOrd="9" destOrd="0" presId="urn:microsoft.com/office/officeart/2005/8/layout/pList1#5"/>
    <dgm:cxn modelId="{F64FA974-1261-4743-8BD2-31D6C5FBAE91}" type="presParOf" srcId="{45A75223-CE4C-4942-8F0F-742455765A98}" destId="{D14108BC-1506-431C-9A69-FBA8E1F459EA}" srcOrd="10" destOrd="0" presId="urn:microsoft.com/office/officeart/2005/8/layout/pList1#5"/>
    <dgm:cxn modelId="{789138C2-B89E-4595-911C-D420AF1128D7}" type="presParOf" srcId="{D14108BC-1506-431C-9A69-FBA8E1F459EA}" destId="{6BDED7BD-24D1-4D36-B12F-9FED919EE5D9}" srcOrd="0" destOrd="0" presId="urn:microsoft.com/office/officeart/2005/8/layout/pList1#5"/>
    <dgm:cxn modelId="{72B9D750-C535-4213-868A-D41EA9CCAA31}" type="presParOf" srcId="{D14108BC-1506-431C-9A69-FBA8E1F459EA}" destId="{89CA59BE-0C84-4E66-A9CC-07F36CB24856}" srcOrd="1" destOrd="0" presId="urn:microsoft.com/office/officeart/2005/8/layout/pList1#5"/>
    <dgm:cxn modelId="{469A2568-485B-4968-B637-DFA586CEDE71}" type="presParOf" srcId="{45A75223-CE4C-4942-8F0F-742455765A98}" destId="{363BAC6A-A6CA-4A3D-9B4B-44F052BC7B03}" srcOrd="11" destOrd="0" presId="urn:microsoft.com/office/officeart/2005/8/layout/pList1#5"/>
    <dgm:cxn modelId="{4B9BB901-B826-4EDE-AD4B-6A8F27E064C7}" type="presParOf" srcId="{45A75223-CE4C-4942-8F0F-742455765A98}" destId="{F69F6399-5D9C-4508-9C5B-1A2610F480A9}" srcOrd="12" destOrd="0" presId="urn:microsoft.com/office/officeart/2005/8/layout/pList1#5"/>
    <dgm:cxn modelId="{F6538E81-D7AF-493F-B9B9-EDC53824E4AD}" type="presParOf" srcId="{F69F6399-5D9C-4508-9C5B-1A2610F480A9}" destId="{C77F0625-0EF7-4BF4-8B1C-AD4BF7C974D1}" srcOrd="0" destOrd="0" presId="urn:microsoft.com/office/officeart/2005/8/layout/pList1#5"/>
    <dgm:cxn modelId="{86BA42F7-7828-457E-9E5D-E0A6FA8C1169}" type="presParOf" srcId="{F69F6399-5D9C-4508-9C5B-1A2610F480A9}" destId="{E0A2DF84-5054-47A4-AF63-1458C93B9308}" srcOrd="1" destOrd="0" presId="urn:microsoft.com/office/officeart/2005/8/layout/pList1#5"/>
    <dgm:cxn modelId="{936C29BD-C590-4A15-82ED-E0A91EAB475C}" type="presParOf" srcId="{45A75223-CE4C-4942-8F0F-742455765A98}" destId="{38EF7D8A-8D84-4998-B88B-6F9C369575BE}" srcOrd="13" destOrd="0" presId="urn:microsoft.com/office/officeart/2005/8/layout/pList1#5"/>
    <dgm:cxn modelId="{CAC391EC-0A52-4D3A-A786-E444DF1269AD}" type="presParOf" srcId="{45A75223-CE4C-4942-8F0F-742455765A98}" destId="{20EE1ACC-C3BB-430F-B8D1-E248D8CD7772}" srcOrd="14" destOrd="0" presId="urn:microsoft.com/office/officeart/2005/8/layout/pList1#5"/>
    <dgm:cxn modelId="{C06EABDF-A474-4B80-9534-AE06B2C371D9}" type="presParOf" srcId="{20EE1ACC-C3BB-430F-B8D1-E248D8CD7772}" destId="{E9EF8F77-B64F-4A0B-B309-896CBAA10E84}" srcOrd="0" destOrd="0" presId="urn:microsoft.com/office/officeart/2005/8/layout/pList1#5"/>
    <dgm:cxn modelId="{CCE2530F-02BB-4466-B43B-FAAE41479155}" type="presParOf" srcId="{20EE1ACC-C3BB-430F-B8D1-E248D8CD7772}" destId="{2CEBDEA9-5459-49C7-AF8F-71E5D2228D3E}" srcOrd="1" destOrd="0" presId="urn:microsoft.com/office/officeart/2005/8/layout/pList1#5"/>
    <dgm:cxn modelId="{3C3D143C-BCB9-4C76-A797-D4258849FD6F}" type="presParOf" srcId="{45A75223-CE4C-4942-8F0F-742455765A98}" destId="{3AE62414-7152-44C2-9839-92B7F6836463}" srcOrd="15" destOrd="0" presId="urn:microsoft.com/office/officeart/2005/8/layout/pList1#5"/>
    <dgm:cxn modelId="{2E9928BA-DE90-4CFD-AC74-B252133A38B1}" type="presParOf" srcId="{45A75223-CE4C-4942-8F0F-742455765A98}" destId="{B1A0E47D-28FF-45AC-B15F-0A916C7FF8DF}" srcOrd="16" destOrd="0" presId="urn:microsoft.com/office/officeart/2005/8/layout/pList1#5"/>
    <dgm:cxn modelId="{DA4FA984-FE4B-463E-B3AE-6BB18F057BE8}" type="presParOf" srcId="{B1A0E47D-28FF-45AC-B15F-0A916C7FF8DF}" destId="{EAF1941A-6BA6-42BE-A99E-EAAB6C647E18}" srcOrd="0" destOrd="0" presId="urn:microsoft.com/office/officeart/2005/8/layout/pList1#5"/>
    <dgm:cxn modelId="{98B6316B-8B8D-49CA-A353-4878C2C3EB95}" type="presParOf" srcId="{B1A0E47D-28FF-45AC-B15F-0A916C7FF8DF}" destId="{45C95CFC-CA5B-4664-8EAE-3AD760D68B00}" srcOrd="1" destOrd="0" presId="urn:microsoft.com/office/officeart/2005/8/layout/pList1#5"/>
    <dgm:cxn modelId="{4EDD8D7C-724A-4121-A77B-CE25D6905442}" type="presParOf" srcId="{45A75223-CE4C-4942-8F0F-742455765A98}" destId="{00F4FEED-180F-4953-9A21-7818CA27744D}" srcOrd="17" destOrd="0" presId="urn:microsoft.com/office/officeart/2005/8/layout/pList1#5"/>
    <dgm:cxn modelId="{2ED116B8-4D4E-42F1-9384-DEC64E6CDAA0}" type="presParOf" srcId="{45A75223-CE4C-4942-8F0F-742455765A98}" destId="{0661B275-B0BF-4484-9A16-5E8C00BE205B}" srcOrd="18" destOrd="0" presId="urn:microsoft.com/office/officeart/2005/8/layout/pList1#5"/>
    <dgm:cxn modelId="{828998DE-FFA6-4F5D-891F-3369947EE983}" type="presParOf" srcId="{0661B275-B0BF-4484-9A16-5E8C00BE205B}" destId="{4EA2F20B-F22A-4871-A4B2-6A300345C690}" srcOrd="0" destOrd="0" presId="urn:microsoft.com/office/officeart/2005/8/layout/pList1#5"/>
    <dgm:cxn modelId="{25866CDB-0E38-4C92-9CB8-02F80C79211C}" type="presParOf" srcId="{0661B275-B0BF-4484-9A16-5E8C00BE205B}" destId="{678303B9-6330-4801-874B-8DBBD3CF44FA}" srcOrd="1" destOrd="0" presId="urn:microsoft.com/office/officeart/2005/8/layout/pList1#5"/>
    <dgm:cxn modelId="{AC6DFC79-4390-48A4-931C-01DF8E9CE374}" type="presParOf" srcId="{45A75223-CE4C-4942-8F0F-742455765A98}" destId="{8F541D73-FA43-456D-8C9B-571673B209B6}" srcOrd="19" destOrd="0" presId="urn:microsoft.com/office/officeart/2005/8/layout/pList1#5"/>
    <dgm:cxn modelId="{D71D8798-49BF-404D-846E-105222CD104E}" type="presParOf" srcId="{45A75223-CE4C-4942-8F0F-742455765A98}" destId="{901E732A-1A5B-467D-8BE1-D4DE3DA72A3F}" srcOrd="20" destOrd="0" presId="urn:microsoft.com/office/officeart/2005/8/layout/pList1#5"/>
    <dgm:cxn modelId="{B2E07226-E424-417E-9131-4743B5C87F46}" type="presParOf" srcId="{901E732A-1A5B-467D-8BE1-D4DE3DA72A3F}" destId="{28BE12C7-B82D-47EB-8B46-835DDEF97EA3}" srcOrd="0" destOrd="0" presId="urn:microsoft.com/office/officeart/2005/8/layout/pList1#5"/>
    <dgm:cxn modelId="{321C83C1-880F-4266-BA82-A1C24873BAA1}" type="presParOf" srcId="{901E732A-1A5B-467D-8BE1-D4DE3DA72A3F}" destId="{FD22DABA-6098-4170-9B5F-9F484CB67A27}" srcOrd="1" destOrd="0" presId="urn:microsoft.com/office/officeart/2005/8/layout/pList1#5"/>
    <dgm:cxn modelId="{52A2CC5F-2377-4B5D-998D-FC8F74E9D14B}" type="presParOf" srcId="{45A75223-CE4C-4942-8F0F-742455765A98}" destId="{890F2C05-789F-4C75-8D22-5B10B7B4346B}" srcOrd="21" destOrd="0" presId="urn:microsoft.com/office/officeart/2005/8/layout/pList1#5"/>
    <dgm:cxn modelId="{6A89306F-735D-4D9F-929A-96A9CC3C544C}" type="presParOf" srcId="{45A75223-CE4C-4942-8F0F-742455765A98}" destId="{FB2496B1-DCE0-4DB8-8B67-2EE6985349A7}" srcOrd="22" destOrd="0" presId="urn:microsoft.com/office/officeart/2005/8/layout/pList1#5"/>
    <dgm:cxn modelId="{2CBBBC58-2E61-45D8-A7EC-BB40511D790E}" type="presParOf" srcId="{FB2496B1-DCE0-4DB8-8B67-2EE6985349A7}" destId="{B61F469D-B08D-48EA-96AC-2C470F7E82D2}" srcOrd="0" destOrd="0" presId="urn:microsoft.com/office/officeart/2005/8/layout/pList1#5"/>
    <dgm:cxn modelId="{FC0A467A-2B00-4D0D-826B-AC3E1E25CDD2}" type="presParOf" srcId="{FB2496B1-DCE0-4DB8-8B67-2EE6985349A7}" destId="{408E55BB-3D70-45CD-A1BF-DF4D839F819C}" srcOrd="1" destOrd="0" presId="urn:microsoft.com/office/officeart/2005/8/layout/pList1#5"/>
    <dgm:cxn modelId="{59BCBA01-B89E-4415-91D1-5D8A888B3135}" type="presParOf" srcId="{45A75223-CE4C-4942-8F0F-742455765A98}" destId="{D64C8F61-7FEF-4225-AAD1-7773999B478E}" srcOrd="23" destOrd="0" presId="urn:microsoft.com/office/officeart/2005/8/layout/pList1#5"/>
    <dgm:cxn modelId="{8497BBB6-9DE2-46E4-BCB0-3166B9DA51DD}" type="presParOf" srcId="{45A75223-CE4C-4942-8F0F-742455765A98}" destId="{47DABE8D-CFBD-47EA-94A2-69AE12DE2B6A}" srcOrd="24" destOrd="0" presId="urn:microsoft.com/office/officeart/2005/8/layout/pList1#5"/>
    <dgm:cxn modelId="{213A255D-F23D-49B8-BCDF-269BAF17E78E}" type="presParOf" srcId="{47DABE8D-CFBD-47EA-94A2-69AE12DE2B6A}" destId="{B7BF63A8-1CFC-480C-99F5-80B8ADB5DB61}" srcOrd="0" destOrd="0" presId="urn:microsoft.com/office/officeart/2005/8/layout/pList1#5"/>
    <dgm:cxn modelId="{F0CB9BED-1A89-44F6-811B-9F14408D4DC4}" type="presParOf" srcId="{47DABE8D-CFBD-47EA-94A2-69AE12DE2B6A}" destId="{510941FE-21B5-4711-A0E3-C7050210B6EA}" srcOrd="1" destOrd="0" presId="urn:microsoft.com/office/officeart/2005/8/layout/pList1#5"/>
    <dgm:cxn modelId="{EE076E52-06B2-4E1B-9A0F-C9F5BC3243F0}" type="presParOf" srcId="{45A75223-CE4C-4942-8F0F-742455765A98}" destId="{D91CBC4A-E9A7-4C88-AEE9-B1CADD9B7828}" srcOrd="25" destOrd="0" presId="urn:microsoft.com/office/officeart/2005/8/layout/pList1#5"/>
    <dgm:cxn modelId="{EF70ABF1-9CDD-4038-B92D-69F886210297}" type="presParOf" srcId="{45A75223-CE4C-4942-8F0F-742455765A98}" destId="{2F68F19B-12E8-42A0-ABE9-A1ED64AD137A}" srcOrd="26" destOrd="0" presId="urn:microsoft.com/office/officeart/2005/8/layout/pList1#5"/>
    <dgm:cxn modelId="{C72318EA-AA19-40D5-9789-1C1AE49F21D4}" type="presParOf" srcId="{2F68F19B-12E8-42A0-ABE9-A1ED64AD137A}" destId="{D4BBA6D7-7A7B-407A-8D9D-82D73D74FFA0}" srcOrd="0" destOrd="0" presId="urn:microsoft.com/office/officeart/2005/8/layout/pList1#5"/>
    <dgm:cxn modelId="{D4484A0D-0A91-4AB6-A4D7-0D7159EF9A97}" type="presParOf" srcId="{2F68F19B-12E8-42A0-ABE9-A1ED64AD137A}" destId="{D52C2F57-4978-433C-985D-7CD2A05E655D}" srcOrd="1" destOrd="0" presId="urn:microsoft.com/office/officeart/2005/8/layout/pList1#5"/>
    <dgm:cxn modelId="{14D41DFE-BB70-426A-A73F-F049DFF58BEB}" type="presParOf" srcId="{45A75223-CE4C-4942-8F0F-742455765A98}" destId="{BEF25484-1B19-4A95-AC26-9250F22576B4}" srcOrd="27" destOrd="0" presId="urn:microsoft.com/office/officeart/2005/8/layout/pList1#5"/>
    <dgm:cxn modelId="{71959F3F-4DEF-4300-BACA-DF82132B5E5E}" type="presParOf" srcId="{45A75223-CE4C-4942-8F0F-742455765A98}" destId="{19505EAD-2E07-4BC2-B1EA-E0DB12D10819}" srcOrd="28" destOrd="0" presId="urn:microsoft.com/office/officeart/2005/8/layout/pList1#5"/>
    <dgm:cxn modelId="{400F6A37-6B65-4F35-99BE-607CA794DED4}" type="presParOf" srcId="{19505EAD-2E07-4BC2-B1EA-E0DB12D10819}" destId="{AEC20243-B934-490A-9193-2E7A74558641}" srcOrd="0" destOrd="0" presId="urn:microsoft.com/office/officeart/2005/8/layout/pList1#5"/>
    <dgm:cxn modelId="{A6F6EB0F-5DB4-4043-A9D2-1E0312C50657}" type="presParOf" srcId="{19505EAD-2E07-4BC2-B1EA-E0DB12D10819}" destId="{4779C11C-4A94-44F7-A3AB-B6F496D71115}" srcOrd="1" destOrd="0" presId="urn:microsoft.com/office/officeart/2005/8/layout/pList1#5"/>
    <dgm:cxn modelId="{451DA14F-90B7-41E5-BD4C-17DE1E8EA43C}" type="presParOf" srcId="{45A75223-CE4C-4942-8F0F-742455765A98}" destId="{4D137DEF-871D-4916-B41C-6D37B789DEF4}" srcOrd="29" destOrd="0" presId="urn:microsoft.com/office/officeart/2005/8/layout/pList1#5"/>
    <dgm:cxn modelId="{5364C08E-D781-4D3E-A985-FBD9A72630EA}" type="presParOf" srcId="{45A75223-CE4C-4942-8F0F-742455765A98}" destId="{48AB7768-9624-4611-8D0A-6A036D6BAADA}" srcOrd="30" destOrd="0" presId="urn:microsoft.com/office/officeart/2005/8/layout/pList1#5"/>
    <dgm:cxn modelId="{40EEF720-C23B-4B2B-9840-EB7D9C923563}" type="presParOf" srcId="{48AB7768-9624-4611-8D0A-6A036D6BAADA}" destId="{19C07CEC-09D1-4A8E-A723-937EF1B7A00A}" srcOrd="0" destOrd="0" presId="urn:microsoft.com/office/officeart/2005/8/layout/pList1#5"/>
    <dgm:cxn modelId="{3C9402D2-FCCF-46FE-ABF6-2236C5F40CEC}" type="presParOf" srcId="{48AB7768-9624-4611-8D0A-6A036D6BAADA}" destId="{A26CD7F8-9D3A-446B-87A9-8A46302F40BE}" srcOrd="1" destOrd="0" presId="urn:microsoft.com/office/officeart/2005/8/layout/pList1#5"/>
    <dgm:cxn modelId="{031D0C92-0D09-443B-9E4B-0B59811609C0}" type="presParOf" srcId="{45A75223-CE4C-4942-8F0F-742455765A98}" destId="{5306ACAA-62BC-448A-A404-2BDFC1EE5242}" srcOrd="31" destOrd="0" presId="urn:microsoft.com/office/officeart/2005/8/layout/pList1#5"/>
    <dgm:cxn modelId="{5D9EE746-6C66-4FA4-821A-3A1F5FF0ED8D}" type="presParOf" srcId="{45A75223-CE4C-4942-8F0F-742455765A98}" destId="{6B3AA47B-F27B-41B4-A4CD-320C4A93054A}" srcOrd="32" destOrd="0" presId="urn:microsoft.com/office/officeart/2005/8/layout/pList1#5"/>
    <dgm:cxn modelId="{7FABF28A-2850-40BA-B267-717B8595E53D}" type="presParOf" srcId="{6B3AA47B-F27B-41B4-A4CD-320C4A93054A}" destId="{0AEF589A-A364-47DF-B86A-BA9A7C7E71CE}" srcOrd="0" destOrd="0" presId="urn:microsoft.com/office/officeart/2005/8/layout/pList1#5"/>
    <dgm:cxn modelId="{946B97DB-0533-436F-A82B-04E9CD18E4A0}" type="presParOf" srcId="{6B3AA47B-F27B-41B4-A4CD-320C4A93054A}" destId="{BEFE2ED5-C4AA-4C63-B84E-07722E5797CD}" srcOrd="1" destOrd="0" presId="urn:microsoft.com/office/officeart/2005/8/layout/pList1#5"/>
    <dgm:cxn modelId="{B286AE12-7172-40D4-ABFC-B40B52B50C84}" type="presParOf" srcId="{45A75223-CE4C-4942-8F0F-742455765A98}" destId="{B8387007-DC99-4065-8FCB-661233AD4826}" srcOrd="33" destOrd="0" presId="urn:microsoft.com/office/officeart/2005/8/layout/pList1#5"/>
    <dgm:cxn modelId="{6F6200B9-0CAB-4232-935B-55B927B19E87}" type="presParOf" srcId="{45A75223-CE4C-4942-8F0F-742455765A98}" destId="{3DEAD235-9D1C-401C-9371-70A707D63B8A}" srcOrd="34" destOrd="0" presId="urn:microsoft.com/office/officeart/2005/8/layout/pList1#5"/>
    <dgm:cxn modelId="{03B8FEED-342F-42DD-8419-568CC2F49852}" type="presParOf" srcId="{3DEAD235-9D1C-401C-9371-70A707D63B8A}" destId="{A811A99A-1E8C-4AFD-87DB-B5448FC55D76}" srcOrd="0" destOrd="0" presId="urn:microsoft.com/office/officeart/2005/8/layout/pList1#5"/>
    <dgm:cxn modelId="{1521D887-6837-48D4-A58E-E9FC904CA602}" type="presParOf" srcId="{3DEAD235-9D1C-401C-9371-70A707D63B8A}" destId="{FF793860-E13E-45F3-93A4-CE99AD949CA1}" srcOrd="1" destOrd="0" presId="urn:microsoft.com/office/officeart/2005/8/layout/pList1#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F071F1B-E13C-4783-A7F5-ECA22FDFBC44}" type="doc">
      <dgm:prSet loTypeId="urn:microsoft.com/office/officeart/2005/8/layout/pList1#6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8D470A4E-F7AB-420C-831C-1BDA7C7E720B}">
      <dgm:prSet phldrT="[Text]"/>
      <dgm:spPr/>
      <dgm:t>
        <a:bodyPr/>
        <a:lstStyle/>
        <a:p>
          <a:pPr algn="ctr"/>
          <a:r>
            <a:rPr lang="en-US" b="0" i="0" dirty="0"/>
            <a:t>AVEVA PDMS™</a:t>
          </a:r>
          <a:endParaRPr lang="en-US" b="0" dirty="0">
            <a:solidFill>
              <a:schemeClr val="tx1"/>
            </a:solidFill>
            <a:latin typeface="+mn-lt"/>
          </a:endParaRPr>
        </a:p>
      </dgm:t>
    </dgm:pt>
    <dgm:pt modelId="{B6E3586F-9276-4E2F-A828-DB1585DDC887}" type="parTrans" cxnId="{B380D6BC-11ED-475A-AEA4-03B98E732632}">
      <dgm:prSet/>
      <dgm:spPr/>
      <dgm:t>
        <a:bodyPr/>
        <a:lstStyle/>
        <a:p>
          <a:pPr algn="ctr"/>
          <a:endParaRPr lang="en-US" b="0">
            <a:solidFill>
              <a:schemeClr val="tx1"/>
            </a:solidFill>
            <a:latin typeface="+mn-lt"/>
          </a:endParaRPr>
        </a:p>
      </dgm:t>
    </dgm:pt>
    <dgm:pt modelId="{82FD29C5-68E3-4C3D-9ABA-4B4087D6E444}" type="sibTrans" cxnId="{B380D6BC-11ED-475A-AEA4-03B98E732632}">
      <dgm:prSet/>
      <dgm:spPr/>
      <dgm:t>
        <a:bodyPr/>
        <a:lstStyle/>
        <a:p>
          <a:pPr algn="ctr"/>
          <a:endParaRPr lang="en-US" b="0">
            <a:solidFill>
              <a:schemeClr val="tx1"/>
            </a:solidFill>
            <a:latin typeface="+mn-lt"/>
          </a:endParaRPr>
        </a:p>
      </dgm:t>
    </dgm:pt>
    <dgm:pt modelId="{9C74B716-A4C6-44F0-BE22-541F97D1B599}">
      <dgm:prSet/>
      <dgm:spPr/>
      <dgm:t>
        <a:bodyPr/>
        <a:lstStyle/>
        <a:p>
          <a:r>
            <a:rPr lang="en-US" b="0" dirty="0">
              <a:solidFill>
                <a:schemeClr val="tx1"/>
              </a:solidFill>
              <a:latin typeface="+mn-lt"/>
              <a:cs typeface="+mn-cs"/>
            </a:rPr>
            <a:t>GT STRUDL</a:t>
          </a:r>
        </a:p>
      </dgm:t>
    </dgm:pt>
    <dgm:pt modelId="{03C3CB4F-E888-4A49-976A-6EE60673C505}" type="parTrans" cxnId="{1459BE6C-FD69-4455-AA92-AF5BBD9A0AEE}">
      <dgm:prSet/>
      <dgm:spPr/>
      <dgm:t>
        <a:bodyPr/>
        <a:lstStyle/>
        <a:p>
          <a:endParaRPr lang="en-US" b="0">
            <a:solidFill>
              <a:schemeClr val="tx1"/>
            </a:solidFill>
            <a:latin typeface="+mn-lt"/>
          </a:endParaRPr>
        </a:p>
      </dgm:t>
    </dgm:pt>
    <dgm:pt modelId="{F084BEEF-C30C-4CF4-A6F1-BAE552E60FA2}" type="sibTrans" cxnId="{1459BE6C-FD69-4455-AA92-AF5BBD9A0AEE}">
      <dgm:prSet/>
      <dgm:spPr/>
      <dgm:t>
        <a:bodyPr/>
        <a:lstStyle/>
        <a:p>
          <a:endParaRPr lang="en-US" b="0">
            <a:solidFill>
              <a:schemeClr val="tx1"/>
            </a:solidFill>
            <a:latin typeface="+mn-lt"/>
          </a:endParaRPr>
        </a:p>
      </dgm:t>
    </dgm:pt>
    <dgm:pt modelId="{817D4295-9674-4B2F-870F-D616BAD727BE}">
      <dgm:prSet/>
      <dgm:spPr/>
      <dgm:t>
        <a:bodyPr/>
        <a:lstStyle/>
        <a:p>
          <a:r>
            <a:rPr lang="en-US" b="0" dirty="0">
              <a:solidFill>
                <a:schemeClr val="tx1"/>
              </a:solidFill>
              <a:latin typeface="+mn-lt"/>
              <a:cs typeface="+mn-cs"/>
            </a:rPr>
            <a:t>STAADPRO</a:t>
          </a:r>
        </a:p>
      </dgm:t>
    </dgm:pt>
    <dgm:pt modelId="{8AC4835D-8A4A-4855-910D-37BFAB808B05}" type="parTrans" cxnId="{A199A7C3-A49B-46D7-8604-78695C593B2D}">
      <dgm:prSet/>
      <dgm:spPr/>
      <dgm:t>
        <a:bodyPr/>
        <a:lstStyle/>
        <a:p>
          <a:endParaRPr lang="en-US" b="0">
            <a:solidFill>
              <a:schemeClr val="tx1"/>
            </a:solidFill>
            <a:latin typeface="+mn-lt"/>
          </a:endParaRPr>
        </a:p>
      </dgm:t>
    </dgm:pt>
    <dgm:pt modelId="{3B6F6CD9-0167-4ACA-9668-2EBF99D9E83C}" type="sibTrans" cxnId="{A199A7C3-A49B-46D7-8604-78695C593B2D}">
      <dgm:prSet/>
      <dgm:spPr/>
      <dgm:t>
        <a:bodyPr/>
        <a:lstStyle/>
        <a:p>
          <a:endParaRPr lang="en-US" b="0">
            <a:solidFill>
              <a:schemeClr val="tx1"/>
            </a:solidFill>
            <a:latin typeface="+mn-lt"/>
          </a:endParaRPr>
        </a:p>
      </dgm:t>
    </dgm:pt>
    <dgm:pt modelId="{DCB5D197-5594-4905-8C7E-162EA68B0AFA}">
      <dgm:prSet/>
      <dgm:spPr/>
      <dgm:t>
        <a:bodyPr/>
        <a:lstStyle/>
        <a:p>
          <a:r>
            <a:rPr lang="en-US" b="0" dirty="0">
              <a:solidFill>
                <a:schemeClr val="tx1"/>
              </a:solidFill>
              <a:latin typeface="+mn-lt"/>
              <a:cs typeface="+mn-cs"/>
            </a:rPr>
            <a:t>SACS</a:t>
          </a:r>
        </a:p>
      </dgm:t>
    </dgm:pt>
    <dgm:pt modelId="{71678F0F-920E-40E4-807A-32C6AD6C0EF3}" type="parTrans" cxnId="{33A0699F-774E-437C-A0F0-795EFB4730C3}">
      <dgm:prSet/>
      <dgm:spPr/>
      <dgm:t>
        <a:bodyPr/>
        <a:lstStyle/>
        <a:p>
          <a:endParaRPr lang="en-US" b="0">
            <a:solidFill>
              <a:schemeClr val="tx1"/>
            </a:solidFill>
            <a:latin typeface="+mn-lt"/>
          </a:endParaRPr>
        </a:p>
      </dgm:t>
    </dgm:pt>
    <dgm:pt modelId="{E493318F-DFE1-47F8-B567-CB8C219415D3}" type="sibTrans" cxnId="{33A0699F-774E-437C-A0F0-795EFB4730C3}">
      <dgm:prSet/>
      <dgm:spPr/>
      <dgm:t>
        <a:bodyPr/>
        <a:lstStyle/>
        <a:p>
          <a:endParaRPr lang="en-US" b="0">
            <a:solidFill>
              <a:schemeClr val="tx1"/>
            </a:solidFill>
            <a:latin typeface="+mn-lt"/>
          </a:endParaRPr>
        </a:p>
      </dgm:t>
    </dgm:pt>
    <dgm:pt modelId="{75ACBEAE-2D07-4B91-953E-879DC3C62F0F}">
      <dgm:prSet/>
      <dgm:spPr/>
      <dgm:t>
        <a:bodyPr/>
        <a:lstStyle/>
        <a:p>
          <a:r>
            <a:rPr lang="en-US" b="0" dirty="0">
              <a:solidFill>
                <a:schemeClr val="tx1"/>
              </a:solidFill>
              <a:latin typeface="+mn-lt"/>
              <a:cs typeface="+mn-cs"/>
            </a:rPr>
            <a:t>OFFPIPE</a:t>
          </a:r>
        </a:p>
      </dgm:t>
    </dgm:pt>
    <dgm:pt modelId="{4F06AC05-157C-4DD4-8D86-826403BDCCD5}" type="parTrans" cxnId="{2F45A436-D3FA-4714-B600-3362DCE2A4B1}">
      <dgm:prSet/>
      <dgm:spPr/>
      <dgm:t>
        <a:bodyPr/>
        <a:lstStyle/>
        <a:p>
          <a:endParaRPr lang="en-US" b="0">
            <a:solidFill>
              <a:schemeClr val="tx1"/>
            </a:solidFill>
            <a:latin typeface="+mn-lt"/>
          </a:endParaRPr>
        </a:p>
      </dgm:t>
    </dgm:pt>
    <dgm:pt modelId="{1A043585-32EA-43FF-BE95-44BA04C87903}" type="sibTrans" cxnId="{2F45A436-D3FA-4714-B600-3362DCE2A4B1}">
      <dgm:prSet/>
      <dgm:spPr/>
      <dgm:t>
        <a:bodyPr/>
        <a:lstStyle/>
        <a:p>
          <a:endParaRPr lang="en-US" b="0">
            <a:solidFill>
              <a:schemeClr val="tx1"/>
            </a:solidFill>
            <a:latin typeface="+mn-lt"/>
          </a:endParaRPr>
        </a:p>
      </dgm:t>
    </dgm:pt>
    <dgm:pt modelId="{41E029E2-85C6-4352-B97B-E313BA414BBD}">
      <dgm:prSet/>
      <dgm:spPr/>
      <dgm:t>
        <a:bodyPr/>
        <a:lstStyle/>
        <a:p>
          <a:r>
            <a:rPr lang="en-US" b="0" dirty="0">
              <a:solidFill>
                <a:schemeClr val="tx1"/>
              </a:solidFill>
              <a:latin typeface="+mn-lt"/>
              <a:cs typeface="+mn-cs"/>
            </a:rPr>
            <a:t>CAESAR II</a:t>
          </a:r>
        </a:p>
      </dgm:t>
    </dgm:pt>
    <dgm:pt modelId="{006C0EEE-5F3C-4904-99A5-24034E06E13F}" type="parTrans" cxnId="{2B767BD4-D2F1-4C1B-AB1C-3BE6A61529F2}">
      <dgm:prSet/>
      <dgm:spPr/>
      <dgm:t>
        <a:bodyPr/>
        <a:lstStyle/>
        <a:p>
          <a:endParaRPr lang="en-US" b="0">
            <a:solidFill>
              <a:schemeClr val="tx1"/>
            </a:solidFill>
            <a:latin typeface="+mn-lt"/>
          </a:endParaRPr>
        </a:p>
      </dgm:t>
    </dgm:pt>
    <dgm:pt modelId="{7661232A-AEC7-4A15-B301-B8B4B4848746}" type="sibTrans" cxnId="{2B767BD4-D2F1-4C1B-AB1C-3BE6A61529F2}">
      <dgm:prSet/>
      <dgm:spPr/>
      <dgm:t>
        <a:bodyPr/>
        <a:lstStyle/>
        <a:p>
          <a:endParaRPr lang="en-US" b="0">
            <a:solidFill>
              <a:schemeClr val="tx1"/>
            </a:solidFill>
            <a:latin typeface="+mn-lt"/>
          </a:endParaRPr>
        </a:p>
      </dgm:t>
    </dgm:pt>
    <dgm:pt modelId="{DFA21AA3-2248-499A-B6BC-DFEB7810F1B1}">
      <dgm:prSet/>
      <dgm:spPr/>
      <dgm:t>
        <a:bodyPr/>
        <a:lstStyle/>
        <a:p>
          <a:r>
            <a:rPr lang="en-US" b="0" dirty="0">
              <a:solidFill>
                <a:schemeClr val="tx1"/>
              </a:solidFill>
              <a:latin typeface="+mn-lt"/>
              <a:cs typeface="+mn-cs"/>
            </a:rPr>
            <a:t>PROSPER</a:t>
          </a:r>
        </a:p>
      </dgm:t>
    </dgm:pt>
    <dgm:pt modelId="{2DC13EBF-01A9-4BFE-9BFE-0C56CA33E440}" type="parTrans" cxnId="{C75B4CB4-B727-4578-AE1A-918ACF99ED0A}">
      <dgm:prSet/>
      <dgm:spPr/>
      <dgm:t>
        <a:bodyPr/>
        <a:lstStyle/>
        <a:p>
          <a:endParaRPr lang="en-US" b="0">
            <a:solidFill>
              <a:schemeClr val="tx1"/>
            </a:solidFill>
            <a:latin typeface="+mn-lt"/>
          </a:endParaRPr>
        </a:p>
      </dgm:t>
    </dgm:pt>
    <dgm:pt modelId="{ABB95090-33B8-4537-9CB8-FA5FB5B8CC2D}" type="sibTrans" cxnId="{C75B4CB4-B727-4578-AE1A-918ACF99ED0A}">
      <dgm:prSet/>
      <dgm:spPr/>
      <dgm:t>
        <a:bodyPr/>
        <a:lstStyle/>
        <a:p>
          <a:endParaRPr lang="en-US" b="0">
            <a:solidFill>
              <a:schemeClr val="tx1"/>
            </a:solidFill>
            <a:latin typeface="+mn-lt"/>
          </a:endParaRPr>
        </a:p>
      </dgm:t>
    </dgm:pt>
    <dgm:pt modelId="{FE942B81-FC9C-49ED-9061-EF141BB51F05}">
      <dgm:prSet/>
      <dgm:spPr/>
      <dgm:t>
        <a:bodyPr/>
        <a:lstStyle/>
        <a:p>
          <a:r>
            <a:rPr lang="en-US" b="0" dirty="0">
              <a:solidFill>
                <a:schemeClr val="tx1"/>
              </a:solidFill>
              <a:latin typeface="+mn-lt"/>
              <a:cs typeface="+mn-cs"/>
            </a:rPr>
            <a:t>DESKTOP VIP</a:t>
          </a:r>
        </a:p>
      </dgm:t>
    </dgm:pt>
    <dgm:pt modelId="{BBEC27B8-CBE0-4E34-84D7-1CF185E2C80E}" type="parTrans" cxnId="{E5B9F80E-7D0E-421E-9317-2B66C0942CF0}">
      <dgm:prSet/>
      <dgm:spPr/>
      <dgm:t>
        <a:bodyPr/>
        <a:lstStyle/>
        <a:p>
          <a:endParaRPr lang="en-US" b="0">
            <a:solidFill>
              <a:schemeClr val="tx1"/>
            </a:solidFill>
            <a:latin typeface="+mn-lt"/>
          </a:endParaRPr>
        </a:p>
      </dgm:t>
    </dgm:pt>
    <dgm:pt modelId="{0BF992C1-7AA2-426F-84CE-9303E4971A14}" type="sibTrans" cxnId="{E5B9F80E-7D0E-421E-9317-2B66C0942CF0}">
      <dgm:prSet/>
      <dgm:spPr/>
      <dgm:t>
        <a:bodyPr/>
        <a:lstStyle/>
        <a:p>
          <a:endParaRPr lang="en-US" b="0">
            <a:solidFill>
              <a:schemeClr val="tx1"/>
            </a:solidFill>
            <a:latin typeface="+mn-lt"/>
          </a:endParaRPr>
        </a:p>
      </dgm:t>
    </dgm:pt>
    <dgm:pt modelId="{F9D4D2AC-418E-434C-94B5-A67BB0402735}">
      <dgm:prSet/>
      <dgm:spPr/>
      <dgm:t>
        <a:bodyPr/>
        <a:lstStyle/>
        <a:p>
          <a:r>
            <a:rPr lang="en-US" b="0" dirty="0">
              <a:solidFill>
                <a:schemeClr val="tx1"/>
              </a:solidFill>
              <a:latin typeface="+mn-lt"/>
              <a:cs typeface="+mn-cs"/>
            </a:rPr>
            <a:t>ARCHICAD</a:t>
          </a:r>
        </a:p>
      </dgm:t>
    </dgm:pt>
    <dgm:pt modelId="{3DBD82A9-0EEC-47E6-AFA9-9C0A99C778EB}" type="parTrans" cxnId="{ED2AC78D-C258-45B2-9EC4-E73F5171B7C9}">
      <dgm:prSet/>
      <dgm:spPr/>
      <dgm:t>
        <a:bodyPr/>
        <a:lstStyle/>
        <a:p>
          <a:endParaRPr lang="en-US" b="0">
            <a:solidFill>
              <a:schemeClr val="tx1"/>
            </a:solidFill>
            <a:latin typeface="+mn-lt"/>
          </a:endParaRPr>
        </a:p>
      </dgm:t>
    </dgm:pt>
    <dgm:pt modelId="{0C82C258-6D52-4864-B152-D3FE58A7E029}" type="sibTrans" cxnId="{ED2AC78D-C258-45B2-9EC4-E73F5171B7C9}">
      <dgm:prSet/>
      <dgm:spPr/>
      <dgm:t>
        <a:bodyPr/>
        <a:lstStyle/>
        <a:p>
          <a:endParaRPr lang="en-US" b="0">
            <a:solidFill>
              <a:schemeClr val="tx1"/>
            </a:solidFill>
            <a:latin typeface="+mn-lt"/>
          </a:endParaRPr>
        </a:p>
      </dgm:t>
    </dgm:pt>
    <dgm:pt modelId="{45FBEF0F-4FCA-49A1-9680-FA5E91792A53}">
      <dgm:prSet/>
      <dgm:spPr/>
      <dgm:t>
        <a:bodyPr/>
        <a:lstStyle/>
        <a:p>
          <a:r>
            <a:rPr lang="az-Latn-AZ" b="0">
              <a:solidFill>
                <a:schemeClr val="tx1"/>
              </a:solidFill>
              <a:latin typeface="+mn-lt"/>
              <a:cs typeface="+mn-cs"/>
            </a:rPr>
            <a:t>3</a:t>
          </a:r>
          <a:r>
            <a:rPr lang="en-US" b="0" dirty="0">
              <a:solidFill>
                <a:schemeClr val="tx1"/>
              </a:solidFill>
              <a:latin typeface="+mn-lt"/>
              <a:cs typeface="+mn-cs"/>
            </a:rPr>
            <a:t>D MAX</a:t>
          </a:r>
          <a:endParaRPr lang="az-Latn-AZ" b="0" dirty="0">
            <a:solidFill>
              <a:schemeClr val="tx1"/>
            </a:solidFill>
            <a:latin typeface="+mn-lt"/>
            <a:cs typeface="+mn-cs"/>
          </a:endParaRPr>
        </a:p>
      </dgm:t>
    </dgm:pt>
    <dgm:pt modelId="{359E59C8-C389-4AB1-959E-6CE3E54317F9}" type="parTrans" cxnId="{D17ECE53-0566-4FD2-8A58-E71F20616545}">
      <dgm:prSet/>
      <dgm:spPr/>
      <dgm:t>
        <a:bodyPr/>
        <a:lstStyle/>
        <a:p>
          <a:endParaRPr lang="en-US" b="0">
            <a:solidFill>
              <a:schemeClr val="tx1"/>
            </a:solidFill>
            <a:latin typeface="+mn-lt"/>
          </a:endParaRPr>
        </a:p>
      </dgm:t>
    </dgm:pt>
    <dgm:pt modelId="{EEAF5C10-4CA2-4D71-B5BA-D013820BA0A9}" type="sibTrans" cxnId="{D17ECE53-0566-4FD2-8A58-E71F20616545}">
      <dgm:prSet/>
      <dgm:spPr/>
      <dgm:t>
        <a:bodyPr/>
        <a:lstStyle/>
        <a:p>
          <a:endParaRPr lang="en-US" b="0">
            <a:solidFill>
              <a:schemeClr val="tx1"/>
            </a:solidFill>
            <a:latin typeface="+mn-lt"/>
          </a:endParaRPr>
        </a:p>
      </dgm:t>
    </dgm:pt>
    <dgm:pt modelId="{BE8B9B9D-E71F-4893-8C20-692892ECE941}">
      <dgm:prSet/>
      <dgm:spPr/>
      <dgm:t>
        <a:bodyPr/>
        <a:lstStyle/>
        <a:p>
          <a:r>
            <a:rPr lang="az-Latn-AZ" b="0">
              <a:solidFill>
                <a:schemeClr val="tx1"/>
              </a:solidFill>
              <a:latin typeface="+mn-lt"/>
              <a:cs typeface="+mn-cs"/>
            </a:rPr>
            <a:t>L</a:t>
          </a:r>
          <a:r>
            <a:rPr lang="en-US" b="0" dirty="0">
              <a:solidFill>
                <a:schemeClr val="tx1"/>
              </a:solidFill>
              <a:latin typeface="+mn-lt"/>
              <a:cs typeface="+mn-cs"/>
            </a:rPr>
            <a:t>IRA</a:t>
          </a:r>
        </a:p>
      </dgm:t>
    </dgm:pt>
    <dgm:pt modelId="{232E3B33-A3D4-4904-8CD0-BF31290F85B1}" type="parTrans" cxnId="{308D5587-BF71-4406-9D71-B7474C19502D}">
      <dgm:prSet/>
      <dgm:spPr/>
      <dgm:t>
        <a:bodyPr/>
        <a:lstStyle/>
        <a:p>
          <a:endParaRPr lang="en-US" b="0">
            <a:solidFill>
              <a:schemeClr val="tx1"/>
            </a:solidFill>
            <a:latin typeface="+mn-lt"/>
          </a:endParaRPr>
        </a:p>
      </dgm:t>
    </dgm:pt>
    <dgm:pt modelId="{A006B9F6-A33E-4325-BCD6-3C1FEE64A349}" type="sibTrans" cxnId="{308D5587-BF71-4406-9D71-B7474C19502D}">
      <dgm:prSet/>
      <dgm:spPr/>
      <dgm:t>
        <a:bodyPr/>
        <a:lstStyle/>
        <a:p>
          <a:endParaRPr lang="en-US" b="0">
            <a:solidFill>
              <a:schemeClr val="tx1"/>
            </a:solidFill>
            <a:latin typeface="+mn-lt"/>
          </a:endParaRPr>
        </a:p>
      </dgm:t>
    </dgm:pt>
    <dgm:pt modelId="{B50F7FC7-7A50-49E9-B777-BF77B472B493}">
      <dgm:prSet/>
      <dgm:spPr/>
      <dgm:t>
        <a:bodyPr/>
        <a:lstStyle/>
        <a:p>
          <a:r>
            <a:rPr lang="en-US" b="0" dirty="0">
              <a:solidFill>
                <a:schemeClr val="tx1"/>
              </a:solidFill>
              <a:latin typeface="+mn-lt"/>
              <a:cs typeface="+mn-cs"/>
            </a:rPr>
            <a:t>NAVIS WORKS</a:t>
          </a:r>
        </a:p>
      </dgm:t>
    </dgm:pt>
    <dgm:pt modelId="{0A1C235B-2B07-4EE5-BFAF-EA9BD96AC34C}" type="parTrans" cxnId="{0C5797C7-35AE-4F2D-852A-CD04C49B2EE3}">
      <dgm:prSet/>
      <dgm:spPr/>
      <dgm:t>
        <a:bodyPr/>
        <a:lstStyle/>
        <a:p>
          <a:endParaRPr lang="en-US" b="0">
            <a:solidFill>
              <a:schemeClr val="tx1"/>
            </a:solidFill>
            <a:latin typeface="+mn-lt"/>
          </a:endParaRPr>
        </a:p>
      </dgm:t>
    </dgm:pt>
    <dgm:pt modelId="{F9E128D7-B88E-427E-B8B7-AE82DD8DC809}" type="sibTrans" cxnId="{0C5797C7-35AE-4F2D-852A-CD04C49B2EE3}">
      <dgm:prSet/>
      <dgm:spPr/>
      <dgm:t>
        <a:bodyPr/>
        <a:lstStyle/>
        <a:p>
          <a:endParaRPr lang="en-US" b="0">
            <a:solidFill>
              <a:schemeClr val="tx1"/>
            </a:solidFill>
            <a:latin typeface="+mn-lt"/>
          </a:endParaRPr>
        </a:p>
      </dgm:t>
    </dgm:pt>
    <dgm:pt modelId="{42CD28D4-EB39-4650-80D9-38D5151472CE}">
      <dgm:prSet/>
      <dgm:spPr/>
      <dgm:t>
        <a:bodyPr/>
        <a:lstStyle/>
        <a:p>
          <a:r>
            <a:rPr lang="en-US" b="0" dirty="0">
              <a:solidFill>
                <a:schemeClr val="tx1"/>
              </a:solidFill>
              <a:latin typeface="+mn-lt"/>
              <a:cs typeface="+mn-cs"/>
            </a:rPr>
            <a:t>SOLID WORKS PRO</a:t>
          </a:r>
        </a:p>
      </dgm:t>
    </dgm:pt>
    <dgm:pt modelId="{57C89EF9-3EAD-40A7-8E66-B8E891F9EA9B}" type="parTrans" cxnId="{549A9E98-FF8A-43B5-A0C7-4ADD3CAE1B3D}">
      <dgm:prSet/>
      <dgm:spPr/>
      <dgm:t>
        <a:bodyPr/>
        <a:lstStyle/>
        <a:p>
          <a:endParaRPr lang="en-US" b="0">
            <a:solidFill>
              <a:schemeClr val="tx1"/>
            </a:solidFill>
            <a:latin typeface="+mn-lt"/>
          </a:endParaRPr>
        </a:p>
      </dgm:t>
    </dgm:pt>
    <dgm:pt modelId="{FB4EDC13-EEB8-4AC0-9CBD-11A59211FA24}" type="sibTrans" cxnId="{549A9E98-FF8A-43B5-A0C7-4ADD3CAE1B3D}">
      <dgm:prSet/>
      <dgm:spPr/>
      <dgm:t>
        <a:bodyPr/>
        <a:lstStyle/>
        <a:p>
          <a:endParaRPr lang="en-US" b="0">
            <a:solidFill>
              <a:schemeClr val="tx1"/>
            </a:solidFill>
            <a:latin typeface="+mn-lt"/>
          </a:endParaRPr>
        </a:p>
      </dgm:t>
    </dgm:pt>
    <dgm:pt modelId="{E45FE3CD-B3DE-41C5-B05D-3D402F3897EC}">
      <dgm:prSet/>
      <dgm:spPr/>
      <dgm:t>
        <a:bodyPr/>
        <a:lstStyle/>
        <a:p>
          <a:r>
            <a:rPr lang="en-US" b="0" dirty="0">
              <a:solidFill>
                <a:schemeClr val="tx1"/>
              </a:solidFill>
              <a:latin typeface="+mn-lt"/>
              <a:cs typeface="+mn-cs"/>
            </a:rPr>
            <a:t>ROXAR</a:t>
          </a:r>
        </a:p>
      </dgm:t>
    </dgm:pt>
    <dgm:pt modelId="{BBA46E0C-1726-4620-AAD3-EFA4DF01A0A7}" type="parTrans" cxnId="{A57E99E7-276F-4F4E-8DA0-518AF4725B60}">
      <dgm:prSet/>
      <dgm:spPr/>
      <dgm:t>
        <a:bodyPr/>
        <a:lstStyle/>
        <a:p>
          <a:endParaRPr lang="en-US" b="0">
            <a:solidFill>
              <a:schemeClr val="tx1"/>
            </a:solidFill>
            <a:latin typeface="+mn-lt"/>
          </a:endParaRPr>
        </a:p>
      </dgm:t>
    </dgm:pt>
    <dgm:pt modelId="{7F65E404-1524-4C87-BEE8-CCC597DF7B86}" type="sibTrans" cxnId="{A57E99E7-276F-4F4E-8DA0-518AF4725B60}">
      <dgm:prSet/>
      <dgm:spPr/>
      <dgm:t>
        <a:bodyPr/>
        <a:lstStyle/>
        <a:p>
          <a:endParaRPr lang="en-US" b="0">
            <a:solidFill>
              <a:schemeClr val="tx1"/>
            </a:solidFill>
            <a:latin typeface="+mn-lt"/>
          </a:endParaRPr>
        </a:p>
      </dgm:t>
    </dgm:pt>
    <dgm:pt modelId="{2DFC93C9-7D77-495F-981F-80B347C34E65}">
      <dgm:prSet/>
      <dgm:spPr/>
      <dgm:t>
        <a:bodyPr/>
        <a:lstStyle/>
        <a:p>
          <a:r>
            <a:rPr lang="en-US" b="0" dirty="0">
              <a:solidFill>
                <a:schemeClr val="tx1"/>
              </a:solidFill>
              <a:latin typeface="+mn-lt"/>
              <a:cs typeface="+mn-cs"/>
            </a:rPr>
            <a:t>OLGA </a:t>
          </a:r>
        </a:p>
      </dgm:t>
    </dgm:pt>
    <dgm:pt modelId="{65B1E5F2-6ACF-4532-B4BC-25AEA3DAA64A}" type="parTrans" cxnId="{38BA585D-4C1C-4591-BD02-452D7F0ACED6}">
      <dgm:prSet/>
      <dgm:spPr/>
      <dgm:t>
        <a:bodyPr/>
        <a:lstStyle/>
        <a:p>
          <a:endParaRPr lang="en-US" b="0">
            <a:solidFill>
              <a:schemeClr val="tx1"/>
            </a:solidFill>
            <a:latin typeface="+mn-lt"/>
          </a:endParaRPr>
        </a:p>
      </dgm:t>
    </dgm:pt>
    <dgm:pt modelId="{79906333-DBE1-4D3F-A1CC-7422C6BA35B5}" type="sibTrans" cxnId="{38BA585D-4C1C-4591-BD02-452D7F0ACED6}">
      <dgm:prSet/>
      <dgm:spPr/>
      <dgm:t>
        <a:bodyPr/>
        <a:lstStyle/>
        <a:p>
          <a:endParaRPr lang="en-US" b="0">
            <a:solidFill>
              <a:schemeClr val="tx1"/>
            </a:solidFill>
            <a:latin typeface="+mn-lt"/>
          </a:endParaRPr>
        </a:p>
      </dgm:t>
    </dgm:pt>
    <dgm:pt modelId="{1F9BB1E0-0652-4CF5-8867-BD78E91BFF15}">
      <dgm:prSet/>
      <dgm:spPr/>
      <dgm:t>
        <a:bodyPr/>
        <a:lstStyle/>
        <a:p>
          <a:r>
            <a:rPr lang="en-US" b="0" dirty="0">
              <a:solidFill>
                <a:schemeClr val="tx1"/>
              </a:solidFill>
              <a:latin typeface="+mn-lt"/>
              <a:cs typeface="+mn-cs"/>
            </a:rPr>
            <a:t>ECOLOG</a:t>
          </a:r>
        </a:p>
      </dgm:t>
    </dgm:pt>
    <dgm:pt modelId="{14DD6B6D-053E-47E0-ADD0-BC956194D43A}" type="parTrans" cxnId="{A602C5B7-898F-4641-94CF-2A02FA27C5F3}">
      <dgm:prSet/>
      <dgm:spPr/>
      <dgm:t>
        <a:bodyPr/>
        <a:lstStyle/>
        <a:p>
          <a:endParaRPr lang="en-US" b="0">
            <a:solidFill>
              <a:schemeClr val="tx1"/>
            </a:solidFill>
            <a:latin typeface="+mn-lt"/>
          </a:endParaRPr>
        </a:p>
      </dgm:t>
    </dgm:pt>
    <dgm:pt modelId="{A129C349-054C-4641-BE93-C8483EE9F511}" type="sibTrans" cxnId="{A602C5B7-898F-4641-94CF-2A02FA27C5F3}">
      <dgm:prSet/>
      <dgm:spPr/>
      <dgm:t>
        <a:bodyPr/>
        <a:lstStyle/>
        <a:p>
          <a:endParaRPr lang="en-US" b="0">
            <a:solidFill>
              <a:schemeClr val="tx1"/>
            </a:solidFill>
            <a:latin typeface="+mn-lt"/>
          </a:endParaRPr>
        </a:p>
      </dgm:t>
    </dgm:pt>
    <dgm:pt modelId="{51ABCD8A-F3EC-4927-A4F7-C574D3BFEB48}">
      <dgm:prSet/>
      <dgm:spPr/>
      <dgm:t>
        <a:bodyPr/>
        <a:lstStyle/>
        <a:p>
          <a:r>
            <a:rPr lang="en-US" b="0" dirty="0">
              <a:solidFill>
                <a:schemeClr val="tx1"/>
              </a:solidFill>
              <a:latin typeface="+mn-lt"/>
              <a:cs typeface="+mn-cs"/>
            </a:rPr>
            <a:t>PMS</a:t>
          </a:r>
        </a:p>
      </dgm:t>
    </dgm:pt>
    <dgm:pt modelId="{C9275536-0CF7-49B6-A049-AFA790D35192}" type="parTrans" cxnId="{3C0E7710-67DA-44D9-8409-DF3F786EDF55}">
      <dgm:prSet/>
      <dgm:spPr/>
      <dgm:t>
        <a:bodyPr/>
        <a:lstStyle/>
        <a:p>
          <a:endParaRPr lang="en-US" b="0">
            <a:solidFill>
              <a:schemeClr val="tx1"/>
            </a:solidFill>
            <a:latin typeface="+mn-lt"/>
          </a:endParaRPr>
        </a:p>
      </dgm:t>
    </dgm:pt>
    <dgm:pt modelId="{6CD41FF6-347D-4C9B-AABE-A6F45BB387E5}" type="sibTrans" cxnId="{3C0E7710-67DA-44D9-8409-DF3F786EDF55}">
      <dgm:prSet/>
      <dgm:spPr/>
      <dgm:t>
        <a:bodyPr/>
        <a:lstStyle/>
        <a:p>
          <a:endParaRPr lang="en-US" b="0">
            <a:solidFill>
              <a:schemeClr val="tx1"/>
            </a:solidFill>
            <a:latin typeface="+mn-lt"/>
          </a:endParaRPr>
        </a:p>
      </dgm:t>
    </dgm:pt>
    <dgm:pt modelId="{98DAF69F-A471-4363-8FE8-98D1BAA84E3D}">
      <dgm:prSet phldrT="[Text]"/>
      <dgm:spPr/>
      <dgm:t>
        <a:bodyPr/>
        <a:lstStyle/>
        <a:p>
          <a:pPr algn="ctr"/>
          <a:r>
            <a:rPr lang="en-US" b="0" dirty="0">
              <a:solidFill>
                <a:schemeClr val="tx1"/>
              </a:solidFill>
              <a:latin typeface="+mn-lt"/>
              <a:cs typeface="+mn-cs"/>
            </a:rPr>
            <a:t>AutoCAD</a:t>
          </a:r>
          <a:endParaRPr lang="en-US" b="0" dirty="0">
            <a:solidFill>
              <a:schemeClr val="tx1"/>
            </a:solidFill>
            <a:latin typeface="+mn-lt"/>
          </a:endParaRPr>
        </a:p>
      </dgm:t>
    </dgm:pt>
    <dgm:pt modelId="{B03831ED-6262-4A76-8F46-D7547CD9E50F}" type="parTrans" cxnId="{DDB6A7B1-8C8E-4758-8BA8-CF30EDDB6879}">
      <dgm:prSet/>
      <dgm:spPr/>
      <dgm:t>
        <a:bodyPr/>
        <a:lstStyle/>
        <a:p>
          <a:endParaRPr lang="en-US" b="0">
            <a:solidFill>
              <a:schemeClr val="tx1"/>
            </a:solidFill>
            <a:latin typeface="+mn-lt"/>
          </a:endParaRPr>
        </a:p>
      </dgm:t>
    </dgm:pt>
    <dgm:pt modelId="{B8D41686-ABAD-4815-91D6-AA6850C0FB71}" type="sibTrans" cxnId="{DDB6A7B1-8C8E-4758-8BA8-CF30EDDB6879}">
      <dgm:prSet/>
      <dgm:spPr/>
      <dgm:t>
        <a:bodyPr/>
        <a:lstStyle/>
        <a:p>
          <a:endParaRPr lang="en-US" b="0">
            <a:solidFill>
              <a:schemeClr val="tx1"/>
            </a:solidFill>
            <a:latin typeface="+mn-lt"/>
          </a:endParaRPr>
        </a:p>
      </dgm:t>
    </dgm:pt>
    <dgm:pt modelId="{AE0BC7EB-60E2-4823-AD32-5F58E971F5C2}">
      <dgm:prSet phldrT="[Text]"/>
      <dgm:spPr/>
      <dgm:t>
        <a:bodyPr/>
        <a:lstStyle/>
        <a:p>
          <a:pPr algn="ctr"/>
          <a:r>
            <a:rPr lang="en-US" b="0" i="0" dirty="0"/>
            <a:t>AVEVA Diagrams™</a:t>
          </a:r>
          <a:endParaRPr lang="en-US" b="0" dirty="0">
            <a:solidFill>
              <a:schemeClr val="tx1"/>
            </a:solidFill>
            <a:latin typeface="+mn-lt"/>
          </a:endParaRPr>
        </a:p>
      </dgm:t>
    </dgm:pt>
    <dgm:pt modelId="{F5C8F9CF-E63C-4DCC-8183-D29DEBD03669}" type="parTrans" cxnId="{1A1C3D2A-C030-44B6-81ED-6384128D154F}">
      <dgm:prSet/>
      <dgm:spPr/>
      <dgm:t>
        <a:bodyPr/>
        <a:lstStyle/>
        <a:p>
          <a:endParaRPr lang="en-US" b="0">
            <a:solidFill>
              <a:schemeClr val="tx1"/>
            </a:solidFill>
            <a:latin typeface="+mn-lt"/>
          </a:endParaRPr>
        </a:p>
      </dgm:t>
    </dgm:pt>
    <dgm:pt modelId="{C61124E0-6A5E-43A9-A17D-8D492FEFCBBD}" type="sibTrans" cxnId="{1A1C3D2A-C030-44B6-81ED-6384128D154F}">
      <dgm:prSet/>
      <dgm:spPr/>
      <dgm:t>
        <a:bodyPr/>
        <a:lstStyle/>
        <a:p>
          <a:endParaRPr lang="en-US" b="0">
            <a:solidFill>
              <a:schemeClr val="tx1"/>
            </a:solidFill>
            <a:latin typeface="+mn-lt"/>
          </a:endParaRPr>
        </a:p>
      </dgm:t>
    </dgm:pt>
    <dgm:pt modelId="{462F9AD6-C669-44FF-B72A-818B7AA8FB93}">
      <dgm:prSet phldrT="[Text]"/>
      <dgm:spPr/>
      <dgm:t>
        <a:bodyPr/>
        <a:lstStyle/>
        <a:p>
          <a:pPr algn="ctr"/>
          <a:r>
            <a:rPr lang="en-US" b="0" dirty="0">
              <a:solidFill>
                <a:schemeClr val="tx1"/>
              </a:solidFill>
              <a:latin typeface="+mn-lt"/>
            </a:rPr>
            <a:t> Z+F Laser Control</a:t>
          </a:r>
        </a:p>
      </dgm:t>
    </dgm:pt>
    <dgm:pt modelId="{386BBA08-4160-489A-9E95-C868E33190F1}" type="parTrans" cxnId="{E30BF837-7D7B-4112-B0F4-27F1231EF079}">
      <dgm:prSet/>
      <dgm:spPr/>
      <dgm:t>
        <a:bodyPr/>
        <a:lstStyle/>
        <a:p>
          <a:endParaRPr lang="en-US" b="0">
            <a:solidFill>
              <a:schemeClr val="tx1"/>
            </a:solidFill>
            <a:latin typeface="+mn-lt"/>
          </a:endParaRPr>
        </a:p>
      </dgm:t>
    </dgm:pt>
    <dgm:pt modelId="{53B2E0D3-CFB0-4B35-858F-F73D1299EBF9}" type="sibTrans" cxnId="{E30BF837-7D7B-4112-B0F4-27F1231EF079}">
      <dgm:prSet/>
      <dgm:spPr/>
      <dgm:t>
        <a:bodyPr/>
        <a:lstStyle/>
        <a:p>
          <a:endParaRPr lang="en-US" b="0">
            <a:solidFill>
              <a:schemeClr val="tx1"/>
            </a:solidFill>
            <a:latin typeface="+mn-lt"/>
          </a:endParaRPr>
        </a:p>
      </dgm:t>
    </dgm:pt>
    <dgm:pt modelId="{420C72A1-93D6-4D7C-A654-2CF291101B2B}">
      <dgm:prSet phldrT="[Text]"/>
      <dgm:spPr/>
      <dgm:t>
        <a:bodyPr/>
        <a:lstStyle/>
        <a:p>
          <a:pPr algn="ctr"/>
          <a:r>
            <a:rPr lang="en-US" b="0" dirty="0">
              <a:solidFill>
                <a:schemeClr val="tx1"/>
              </a:solidFill>
              <a:latin typeface="+mn-lt"/>
            </a:rPr>
            <a:t> LFM Server</a:t>
          </a:r>
        </a:p>
      </dgm:t>
    </dgm:pt>
    <dgm:pt modelId="{4C41CAC6-F0CE-4BD4-8A77-845247CC365B}" type="parTrans" cxnId="{C7C6F531-81D0-4E49-A92B-81B29D1AEA2C}">
      <dgm:prSet/>
      <dgm:spPr/>
      <dgm:t>
        <a:bodyPr/>
        <a:lstStyle/>
        <a:p>
          <a:endParaRPr lang="en-US" b="0">
            <a:solidFill>
              <a:schemeClr val="tx1"/>
            </a:solidFill>
            <a:latin typeface="+mn-lt"/>
          </a:endParaRPr>
        </a:p>
      </dgm:t>
    </dgm:pt>
    <dgm:pt modelId="{957BBD51-4646-44DC-8950-56327F7133BE}" type="sibTrans" cxnId="{C7C6F531-81D0-4E49-A92B-81B29D1AEA2C}">
      <dgm:prSet/>
      <dgm:spPr/>
      <dgm:t>
        <a:bodyPr/>
        <a:lstStyle/>
        <a:p>
          <a:endParaRPr lang="en-US" b="0">
            <a:solidFill>
              <a:schemeClr val="tx1"/>
            </a:solidFill>
            <a:latin typeface="+mn-lt"/>
          </a:endParaRPr>
        </a:p>
      </dgm:t>
    </dgm:pt>
    <dgm:pt modelId="{F7DB8991-D00A-4F96-9859-5024298BC96C}">
      <dgm:prSet/>
      <dgm:spPr/>
      <dgm:t>
        <a:bodyPr/>
        <a:lstStyle/>
        <a:p>
          <a:r>
            <a:rPr lang="en-US" b="0" dirty="0">
              <a:solidFill>
                <a:schemeClr val="tx1"/>
              </a:solidFill>
              <a:latin typeface="+mn-lt"/>
              <a:cs typeface="+mn-cs"/>
            </a:rPr>
            <a:t>AUTOPIPE</a:t>
          </a:r>
        </a:p>
      </dgm:t>
    </dgm:pt>
    <dgm:pt modelId="{1B0A5FE6-06D2-4E09-93BE-19767C5F295F}" type="sibTrans" cxnId="{21C76824-07C0-472B-98B9-1C0D97ED6648}">
      <dgm:prSet/>
      <dgm:spPr/>
      <dgm:t>
        <a:bodyPr/>
        <a:lstStyle/>
        <a:p>
          <a:endParaRPr lang="en-US" b="0">
            <a:solidFill>
              <a:schemeClr val="tx1"/>
            </a:solidFill>
            <a:latin typeface="+mn-lt"/>
          </a:endParaRPr>
        </a:p>
      </dgm:t>
    </dgm:pt>
    <dgm:pt modelId="{BBE52CE4-DAD0-42BE-B110-A05672996762}" type="parTrans" cxnId="{21C76824-07C0-472B-98B9-1C0D97ED6648}">
      <dgm:prSet/>
      <dgm:spPr/>
      <dgm:t>
        <a:bodyPr/>
        <a:lstStyle/>
        <a:p>
          <a:endParaRPr lang="en-US" b="0">
            <a:solidFill>
              <a:schemeClr val="tx1"/>
            </a:solidFill>
            <a:latin typeface="+mn-lt"/>
          </a:endParaRPr>
        </a:p>
      </dgm:t>
    </dgm:pt>
    <dgm:pt modelId="{F3721206-2D58-4C26-A11F-BB5A4B051F93}">
      <dgm:prSet/>
      <dgm:spPr/>
      <dgm:t>
        <a:bodyPr/>
        <a:lstStyle/>
        <a:p>
          <a:r>
            <a:rPr lang="en-US" b="0" dirty="0">
              <a:solidFill>
                <a:schemeClr val="tx1"/>
              </a:solidFill>
              <a:latin typeface="+mn-lt"/>
              <a:cs typeface="+mn-cs"/>
            </a:rPr>
            <a:t>Primavera</a:t>
          </a:r>
        </a:p>
      </dgm:t>
    </dgm:pt>
    <dgm:pt modelId="{B3513F93-F898-4F12-BACB-A00ACE388CB0}" type="parTrans" cxnId="{2C7F6FCA-51B4-4D26-89BB-FFFE571EB455}">
      <dgm:prSet/>
      <dgm:spPr/>
      <dgm:t>
        <a:bodyPr/>
        <a:lstStyle/>
        <a:p>
          <a:endParaRPr lang="en-US"/>
        </a:p>
      </dgm:t>
    </dgm:pt>
    <dgm:pt modelId="{3589B192-2236-43AB-BCC7-CBA47349A116}" type="sibTrans" cxnId="{2C7F6FCA-51B4-4D26-89BB-FFFE571EB455}">
      <dgm:prSet/>
      <dgm:spPr/>
      <dgm:t>
        <a:bodyPr/>
        <a:lstStyle/>
        <a:p>
          <a:endParaRPr lang="en-US"/>
        </a:p>
      </dgm:t>
    </dgm:pt>
    <dgm:pt modelId="{F71519B3-FAF8-4741-90EE-112BD37DFE7B}">
      <dgm:prSet/>
      <dgm:spPr/>
      <dgm:t>
        <a:bodyPr/>
        <a:lstStyle/>
        <a:p>
          <a:r>
            <a:rPr lang="en-US" b="0" dirty="0">
              <a:solidFill>
                <a:schemeClr val="tx1"/>
              </a:solidFill>
              <a:latin typeface="+mn-lt"/>
              <a:cs typeface="+mn-cs"/>
            </a:rPr>
            <a:t>HYSYS</a:t>
          </a:r>
        </a:p>
      </dgm:t>
    </dgm:pt>
    <dgm:pt modelId="{BB0FC323-94B4-4C5D-9C6A-B2FC42542D16}" type="parTrans" cxnId="{5C483333-82F7-4232-8EB0-5E581D348518}">
      <dgm:prSet/>
      <dgm:spPr/>
      <dgm:t>
        <a:bodyPr/>
        <a:lstStyle/>
        <a:p>
          <a:endParaRPr lang="en-US"/>
        </a:p>
      </dgm:t>
    </dgm:pt>
    <dgm:pt modelId="{70992A4D-7479-4FA6-BE6F-154E546A07D3}" type="sibTrans" cxnId="{5C483333-82F7-4232-8EB0-5E581D348518}">
      <dgm:prSet/>
      <dgm:spPr/>
      <dgm:t>
        <a:bodyPr/>
        <a:lstStyle/>
        <a:p>
          <a:endParaRPr lang="en-US"/>
        </a:p>
      </dgm:t>
    </dgm:pt>
    <dgm:pt modelId="{2B74BAF4-D334-4D01-825B-35F1ABBAE22A}">
      <dgm:prSet/>
      <dgm:spPr/>
      <dgm:t>
        <a:bodyPr/>
        <a:lstStyle/>
        <a:p>
          <a:r>
            <a:rPr lang="en-US" b="0" dirty="0">
              <a:solidFill>
                <a:schemeClr val="tx1"/>
              </a:solidFill>
              <a:latin typeface="+mn-lt"/>
              <a:cs typeface="+mn-cs"/>
            </a:rPr>
            <a:t>PRO II</a:t>
          </a:r>
        </a:p>
      </dgm:t>
    </dgm:pt>
    <dgm:pt modelId="{219F82CD-140F-40F8-882A-3B880A5521DC}" type="parTrans" cxnId="{56D986A8-54AB-4E29-9A5C-A5554860566D}">
      <dgm:prSet/>
      <dgm:spPr/>
      <dgm:t>
        <a:bodyPr/>
        <a:lstStyle/>
        <a:p>
          <a:endParaRPr lang="en-US"/>
        </a:p>
      </dgm:t>
    </dgm:pt>
    <dgm:pt modelId="{D732B663-0E1C-4FF3-9BB3-48D53CAD28E3}" type="sibTrans" cxnId="{56D986A8-54AB-4E29-9A5C-A5554860566D}">
      <dgm:prSet/>
      <dgm:spPr/>
      <dgm:t>
        <a:bodyPr/>
        <a:lstStyle/>
        <a:p>
          <a:endParaRPr lang="en-US"/>
        </a:p>
      </dgm:t>
    </dgm:pt>
    <dgm:pt modelId="{081D3200-58A5-47F1-B485-87D734011E8A}">
      <dgm:prSet/>
      <dgm:spPr/>
      <dgm:t>
        <a:bodyPr/>
        <a:lstStyle/>
        <a:p>
          <a:r>
            <a:rPr lang="en-US" b="0" dirty="0">
              <a:solidFill>
                <a:schemeClr val="tx1"/>
              </a:solidFill>
              <a:latin typeface="+mn-lt"/>
              <a:cs typeface="+mn-cs"/>
            </a:rPr>
            <a:t>MS Project</a:t>
          </a:r>
        </a:p>
      </dgm:t>
    </dgm:pt>
    <dgm:pt modelId="{50E69ED5-B66F-422E-A8A8-04FB032749B9}" type="parTrans" cxnId="{916FD9C5-D1CE-4D24-8FF7-90DDDBC31DCA}">
      <dgm:prSet/>
      <dgm:spPr/>
      <dgm:t>
        <a:bodyPr/>
        <a:lstStyle/>
        <a:p>
          <a:endParaRPr lang="en-US"/>
        </a:p>
      </dgm:t>
    </dgm:pt>
    <dgm:pt modelId="{427F3F5C-C725-4194-AA0A-F74C86371730}" type="sibTrans" cxnId="{916FD9C5-D1CE-4D24-8FF7-90DDDBC31DCA}">
      <dgm:prSet/>
      <dgm:spPr/>
      <dgm:t>
        <a:bodyPr/>
        <a:lstStyle/>
        <a:p>
          <a:endParaRPr lang="en-US"/>
        </a:p>
      </dgm:t>
    </dgm:pt>
    <dgm:pt modelId="{608AB0C9-757E-4627-BFD0-D03FA1054079}">
      <dgm:prSet phldrT="[Text]"/>
      <dgm:spPr/>
      <dgm:t>
        <a:bodyPr/>
        <a:lstStyle/>
        <a:p>
          <a:pPr algn="ctr"/>
          <a:r>
            <a:rPr lang="en-US" b="0" i="0" dirty="0"/>
            <a:t>AVEVA Laser Modeller™</a:t>
          </a:r>
          <a:endParaRPr lang="en-US" b="0" dirty="0">
            <a:solidFill>
              <a:schemeClr val="tx1"/>
            </a:solidFill>
            <a:latin typeface="+mn-lt"/>
          </a:endParaRPr>
        </a:p>
      </dgm:t>
    </dgm:pt>
    <dgm:pt modelId="{AC3CF23E-4E53-421F-AE88-C6D4F99CB52B}" type="parTrans" cxnId="{5F159B5B-4827-4BD8-8A53-D76BC842F0B2}">
      <dgm:prSet/>
      <dgm:spPr/>
      <dgm:t>
        <a:bodyPr/>
        <a:lstStyle/>
        <a:p>
          <a:endParaRPr lang="en-US"/>
        </a:p>
      </dgm:t>
    </dgm:pt>
    <dgm:pt modelId="{1216D822-89D0-42CC-AB52-679C37298382}" type="sibTrans" cxnId="{5F159B5B-4827-4BD8-8A53-D76BC842F0B2}">
      <dgm:prSet/>
      <dgm:spPr/>
      <dgm:t>
        <a:bodyPr/>
        <a:lstStyle/>
        <a:p>
          <a:endParaRPr lang="en-US"/>
        </a:p>
      </dgm:t>
    </dgm:pt>
    <dgm:pt modelId="{D9541E5B-0D1A-4576-B87D-592DB5B2320E}">
      <dgm:prSet phldrT="[Text]"/>
      <dgm:spPr/>
      <dgm:t>
        <a:bodyPr/>
        <a:lstStyle/>
        <a:p>
          <a:pPr algn="ctr"/>
          <a:r>
            <a:rPr lang="en-US" b="0" i="0" dirty="0"/>
            <a:t>AVEVA Review™</a:t>
          </a:r>
          <a:endParaRPr lang="en-US" b="0" dirty="0">
            <a:solidFill>
              <a:schemeClr val="tx1"/>
            </a:solidFill>
            <a:latin typeface="+mn-lt"/>
          </a:endParaRPr>
        </a:p>
      </dgm:t>
    </dgm:pt>
    <dgm:pt modelId="{4264B21A-CCA4-4FEC-B91F-84C49A5E8D99}" type="parTrans" cxnId="{57406088-CEEB-4459-84F0-5D4474CE8945}">
      <dgm:prSet/>
      <dgm:spPr/>
      <dgm:t>
        <a:bodyPr/>
        <a:lstStyle/>
        <a:p>
          <a:endParaRPr lang="en-US"/>
        </a:p>
      </dgm:t>
    </dgm:pt>
    <dgm:pt modelId="{B0A54DED-5A69-4634-A29C-0CF3426515D3}" type="sibTrans" cxnId="{57406088-CEEB-4459-84F0-5D4474CE8945}">
      <dgm:prSet/>
      <dgm:spPr/>
      <dgm:t>
        <a:bodyPr/>
        <a:lstStyle/>
        <a:p>
          <a:endParaRPr lang="en-US"/>
        </a:p>
      </dgm:t>
    </dgm:pt>
    <dgm:pt modelId="{4DF29E1B-2BB7-4148-B63D-F33FD4F9FD7E}">
      <dgm:prSet phldrT="[Text]"/>
      <dgm:spPr/>
      <dgm:t>
        <a:bodyPr/>
        <a:lstStyle/>
        <a:p>
          <a:pPr algn="ctr"/>
          <a:r>
            <a:rPr lang="en-US" b="0" dirty="0">
              <a:solidFill>
                <a:schemeClr val="tx1"/>
              </a:solidFill>
              <a:latin typeface="+mn-lt"/>
            </a:rPr>
            <a:t>LMI</a:t>
          </a:r>
        </a:p>
      </dgm:t>
    </dgm:pt>
    <dgm:pt modelId="{978223B2-56FB-49BB-8A50-95C93C5F747A}" type="parTrans" cxnId="{05FBEC0C-5DCA-442D-B28A-AFD2D7F4D53E}">
      <dgm:prSet/>
      <dgm:spPr/>
      <dgm:t>
        <a:bodyPr/>
        <a:lstStyle/>
        <a:p>
          <a:endParaRPr lang="en-US"/>
        </a:p>
      </dgm:t>
    </dgm:pt>
    <dgm:pt modelId="{D85A9ACB-0EEA-411E-8A1C-08A9C0CB974A}" type="sibTrans" cxnId="{05FBEC0C-5DCA-442D-B28A-AFD2D7F4D53E}">
      <dgm:prSet/>
      <dgm:spPr/>
      <dgm:t>
        <a:bodyPr/>
        <a:lstStyle/>
        <a:p>
          <a:endParaRPr lang="en-US"/>
        </a:p>
      </dgm:t>
    </dgm:pt>
    <dgm:pt modelId="{45A75223-CE4C-4942-8F0F-742455765A98}" type="pres">
      <dgm:prSet presAssocID="{EF071F1B-E13C-4783-A7F5-ECA22FDFBC4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1647E45-5698-4089-BD7A-B3143644E467}" type="pres">
      <dgm:prSet presAssocID="{8D470A4E-F7AB-420C-831C-1BDA7C7E720B}" presName="compNode" presStyleCnt="0"/>
      <dgm:spPr/>
    </dgm:pt>
    <dgm:pt modelId="{24625692-3790-42CA-96A7-684953D1644F}" type="pres">
      <dgm:prSet presAssocID="{8D470A4E-F7AB-420C-831C-1BDA7C7E720B}" presName="pictRect" presStyleLbl="node1" presStyleIdx="0" presStyleCnt="29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FFC000"/>
          </a:solidFill>
        </a:ln>
      </dgm:spPr>
      <dgm:t>
        <a:bodyPr/>
        <a:lstStyle/>
        <a:p>
          <a:endParaRPr lang="en-US"/>
        </a:p>
      </dgm:t>
    </dgm:pt>
    <dgm:pt modelId="{1FEF1F33-ABA3-4087-96D8-452BAFEEC82D}" type="pres">
      <dgm:prSet presAssocID="{8D470A4E-F7AB-420C-831C-1BDA7C7E720B}" presName="textRect" presStyleLbl="revTx" presStyleIdx="0" presStyleCnt="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5DA923-6CA3-4D3A-8B68-67A435EE6C2C}" type="pres">
      <dgm:prSet presAssocID="{82FD29C5-68E3-4C3D-9ABA-4B4087D6E44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775A46B-C0C7-4793-BF36-35E4413D2B6B}" type="pres">
      <dgm:prSet presAssocID="{AE0BC7EB-60E2-4823-AD32-5F58E971F5C2}" presName="compNode" presStyleCnt="0"/>
      <dgm:spPr/>
    </dgm:pt>
    <dgm:pt modelId="{1D45E992-7AFF-4818-AEE8-8D475CD67813}" type="pres">
      <dgm:prSet presAssocID="{AE0BC7EB-60E2-4823-AD32-5F58E971F5C2}" presName="pictRect" presStyleLbl="node1" presStyleIdx="1" presStyleCnt="29"/>
      <dgm:spPr>
        <a:blipFill dpi="0" rotWithShape="1">
          <a:blip xmlns:r="http://schemas.openxmlformats.org/officeDocument/2006/relationships" r:embed="rId2"/>
          <a:srcRect/>
          <a:stretch>
            <a:fillRect/>
          </a:stretch>
        </a:blipFill>
        <a:ln>
          <a:solidFill>
            <a:srgbClr val="FFC000"/>
          </a:solidFill>
        </a:ln>
      </dgm:spPr>
    </dgm:pt>
    <dgm:pt modelId="{D9B52146-5C6D-475F-910C-E5A0FB29F7E3}" type="pres">
      <dgm:prSet presAssocID="{AE0BC7EB-60E2-4823-AD32-5F58E971F5C2}" presName="textRect" presStyleLbl="revTx" presStyleIdx="1" presStyleCnt="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CEE2AD-C63A-443E-8147-83396290FE88}" type="pres">
      <dgm:prSet presAssocID="{C61124E0-6A5E-43A9-A17D-8D492FEFCBB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AB8094F-AC3F-40BF-9BB8-E04964E8493A}" type="pres">
      <dgm:prSet presAssocID="{608AB0C9-757E-4627-BFD0-D03FA1054079}" presName="compNode" presStyleCnt="0"/>
      <dgm:spPr/>
    </dgm:pt>
    <dgm:pt modelId="{303D0281-EEFA-495A-B651-7EE2A898F83A}" type="pres">
      <dgm:prSet presAssocID="{608AB0C9-757E-4627-BFD0-D03FA1054079}" presName="pictRect" presStyleLbl="node1" presStyleIdx="2" presStyleCnt="29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FFC000"/>
          </a:solidFill>
        </a:ln>
      </dgm:spPr>
      <dgm:t>
        <a:bodyPr/>
        <a:lstStyle/>
        <a:p>
          <a:endParaRPr lang="en-US"/>
        </a:p>
      </dgm:t>
    </dgm:pt>
    <dgm:pt modelId="{8F4C21C4-D67D-490F-B8FF-E0C9435FEF0B}" type="pres">
      <dgm:prSet presAssocID="{608AB0C9-757E-4627-BFD0-D03FA1054079}" presName="textRect" presStyleLbl="revTx" presStyleIdx="2" presStyleCnt="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CFB7BC-9504-45A2-91A0-BEE52AEBF37F}" type="pres">
      <dgm:prSet presAssocID="{1216D822-89D0-42CC-AB52-679C3729838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5151942-4992-46D7-8ACC-B35F60932D14}" type="pres">
      <dgm:prSet presAssocID="{D9541E5B-0D1A-4576-B87D-592DB5B2320E}" presName="compNode" presStyleCnt="0"/>
      <dgm:spPr/>
    </dgm:pt>
    <dgm:pt modelId="{04ED4F5B-5FD9-447F-9B01-5667FAA67829}" type="pres">
      <dgm:prSet presAssocID="{D9541E5B-0D1A-4576-B87D-592DB5B2320E}" presName="pictRect" presStyleLbl="node1" presStyleIdx="3" presStyleCnt="29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FFC000"/>
          </a:solidFill>
        </a:ln>
      </dgm:spPr>
      <dgm:t>
        <a:bodyPr/>
        <a:lstStyle/>
        <a:p>
          <a:endParaRPr lang="en-US"/>
        </a:p>
      </dgm:t>
    </dgm:pt>
    <dgm:pt modelId="{5871CF2D-1AD9-4CA2-A233-D01AF3B48D5E}" type="pres">
      <dgm:prSet presAssocID="{D9541E5B-0D1A-4576-B87D-592DB5B2320E}" presName="textRect" presStyleLbl="revTx" presStyleIdx="3" presStyleCnt="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A6BBF1-067C-4245-BDA7-9645266DA619}" type="pres">
      <dgm:prSet presAssocID="{B0A54DED-5A69-4634-A29C-0CF3426515D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DC0FA74-2FC1-4633-9E86-9FE08ABAA95A}" type="pres">
      <dgm:prSet presAssocID="{462F9AD6-C669-44FF-B72A-818B7AA8FB93}" presName="compNode" presStyleCnt="0"/>
      <dgm:spPr/>
    </dgm:pt>
    <dgm:pt modelId="{710700F9-B410-4F30-828C-B8A7C6354B10}" type="pres">
      <dgm:prSet presAssocID="{462F9AD6-C669-44FF-B72A-818B7AA8FB93}" presName="pictRect" presStyleLbl="node1" presStyleIdx="4" presStyleCnt="29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FFC000"/>
          </a:solidFill>
        </a:ln>
      </dgm:spPr>
      <dgm:t>
        <a:bodyPr/>
        <a:lstStyle/>
        <a:p>
          <a:endParaRPr lang="en-US"/>
        </a:p>
      </dgm:t>
    </dgm:pt>
    <dgm:pt modelId="{3F7EB6E3-2A62-4E56-80A3-20AD5F8EE0C7}" type="pres">
      <dgm:prSet presAssocID="{462F9AD6-C669-44FF-B72A-818B7AA8FB93}" presName="textRect" presStyleLbl="revTx" presStyleIdx="4" presStyleCnt="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8B78CD-8FF2-49ED-A64E-2C19A0A1D501}" type="pres">
      <dgm:prSet presAssocID="{53B2E0D3-CFB0-4B35-858F-F73D1299EBF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201A714-47C4-4C5B-B943-A2C368C37A03}" type="pres">
      <dgm:prSet presAssocID="{420C72A1-93D6-4D7C-A654-2CF291101B2B}" presName="compNode" presStyleCnt="0"/>
      <dgm:spPr/>
    </dgm:pt>
    <dgm:pt modelId="{F5D3604C-DC1B-456B-82AA-A0E79CCCB9A6}" type="pres">
      <dgm:prSet presAssocID="{420C72A1-93D6-4D7C-A654-2CF291101B2B}" presName="pictRect" presStyleLbl="node1" presStyleIdx="5" presStyleCnt="29"/>
      <dgm:spPr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FFC000"/>
          </a:solidFill>
        </a:ln>
      </dgm:spPr>
      <dgm:t>
        <a:bodyPr/>
        <a:lstStyle/>
        <a:p>
          <a:endParaRPr lang="en-US"/>
        </a:p>
      </dgm:t>
    </dgm:pt>
    <dgm:pt modelId="{ACD16087-EC49-4237-8A80-DB41A0E8D5A4}" type="pres">
      <dgm:prSet presAssocID="{420C72A1-93D6-4D7C-A654-2CF291101B2B}" presName="textRect" presStyleLbl="revTx" presStyleIdx="5" presStyleCnt="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4AF0D0-BEB9-40D2-8D03-DCBACD963C6A}" type="pres">
      <dgm:prSet presAssocID="{957BBD51-4646-44DC-8950-56327F7133B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EFE2A0A-D4AB-4162-9C55-B8D62193815A}" type="pres">
      <dgm:prSet presAssocID="{4DF29E1B-2BB7-4148-B63D-F33FD4F9FD7E}" presName="compNode" presStyleCnt="0"/>
      <dgm:spPr/>
    </dgm:pt>
    <dgm:pt modelId="{C5D7C538-1A00-4404-8D32-C6149C548569}" type="pres">
      <dgm:prSet presAssocID="{4DF29E1B-2BB7-4148-B63D-F33FD4F9FD7E}" presName="pictRect" presStyleLbl="node1" presStyleIdx="6" presStyleCnt="29"/>
      <dgm:spPr>
        <a:blipFill dpi="0" rotWithShape="1">
          <a:blip xmlns:r="http://schemas.openxmlformats.org/officeDocument/2006/relationships" r:embed="rId7"/>
          <a:srcRect/>
          <a:stretch>
            <a:fillRect/>
          </a:stretch>
        </a:blipFill>
      </dgm:spPr>
    </dgm:pt>
    <dgm:pt modelId="{D717CBF0-6966-4E12-9F92-891F0D2342E3}" type="pres">
      <dgm:prSet presAssocID="{4DF29E1B-2BB7-4148-B63D-F33FD4F9FD7E}" presName="textRect" presStyleLbl="revTx" presStyleIdx="6" presStyleCnt="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643746-899C-4703-86F8-AFE080E43B0D}" type="pres">
      <dgm:prSet presAssocID="{D85A9ACB-0EEA-411E-8A1C-08A9C0CB974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7BBB985-7E9C-460A-817E-2E9264694BB9}" type="pres">
      <dgm:prSet presAssocID="{98DAF69F-A471-4363-8FE8-98D1BAA84E3D}" presName="compNode" presStyleCnt="0"/>
      <dgm:spPr/>
    </dgm:pt>
    <dgm:pt modelId="{2312B1A5-8392-4A94-B635-501790516C67}" type="pres">
      <dgm:prSet presAssocID="{98DAF69F-A471-4363-8FE8-98D1BAA84E3D}" presName="pictRect" presStyleLbl="node1" presStyleIdx="7" presStyleCnt="29"/>
      <dgm:spPr>
        <a:blipFill dpi="0" rotWithShape="0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5000" r="15000"/>
          </a:stretch>
        </a:blipFill>
        <a:ln>
          <a:solidFill>
            <a:srgbClr val="FFC000"/>
          </a:solidFill>
        </a:ln>
      </dgm:spPr>
      <dgm:t>
        <a:bodyPr/>
        <a:lstStyle/>
        <a:p>
          <a:endParaRPr lang="en-US"/>
        </a:p>
      </dgm:t>
    </dgm:pt>
    <dgm:pt modelId="{D599E9FA-464A-4BEF-B4A2-138E1232751F}" type="pres">
      <dgm:prSet presAssocID="{98DAF69F-A471-4363-8FE8-98D1BAA84E3D}" presName="textRect" presStyleLbl="revTx" presStyleIdx="7" presStyleCnt="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7E695D-6F13-4909-B66D-0D4754A9CD22}" type="pres">
      <dgm:prSet presAssocID="{B8D41686-ABAD-4815-91D6-AA6850C0FB7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2A9E8F2-D378-435F-A9BA-963A217983E2}" type="pres">
      <dgm:prSet presAssocID="{9C74B716-A4C6-44F0-BE22-541F97D1B599}" presName="compNode" presStyleCnt="0"/>
      <dgm:spPr/>
    </dgm:pt>
    <dgm:pt modelId="{80201881-8D11-4C64-A46C-A678EF072EB9}" type="pres">
      <dgm:prSet presAssocID="{9C74B716-A4C6-44F0-BE22-541F97D1B599}" presName="pictRect" presStyleLbl="node1" presStyleIdx="8" presStyleCnt="29"/>
      <dgm:spPr>
        <a:blipFill dpi="0" rotWithShape="1"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000" t="20000" b="20000"/>
          </a:stretch>
        </a:blipFill>
        <a:ln>
          <a:solidFill>
            <a:srgbClr val="FFC000"/>
          </a:solidFill>
        </a:ln>
      </dgm:spPr>
      <dgm:t>
        <a:bodyPr/>
        <a:lstStyle/>
        <a:p>
          <a:endParaRPr lang="en-US"/>
        </a:p>
      </dgm:t>
    </dgm:pt>
    <dgm:pt modelId="{8E3D2C08-DE44-43E8-9193-BD7E8DDBD494}" type="pres">
      <dgm:prSet presAssocID="{9C74B716-A4C6-44F0-BE22-541F97D1B599}" presName="textRect" presStyleLbl="revTx" presStyleIdx="8" presStyleCnt="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835D2D-8748-4EC0-AB56-27A101C90535}" type="pres">
      <dgm:prSet presAssocID="{F084BEEF-C30C-4CF4-A6F1-BAE552E60FA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07AFB9F-45F4-470B-B746-5EFBCBEAE92A}" type="pres">
      <dgm:prSet presAssocID="{817D4295-9674-4B2F-870F-D616BAD727BE}" presName="compNode" presStyleCnt="0"/>
      <dgm:spPr/>
    </dgm:pt>
    <dgm:pt modelId="{F02ECB60-15FC-40C2-9258-29A89CA462F4}" type="pres">
      <dgm:prSet presAssocID="{817D4295-9674-4B2F-870F-D616BAD727BE}" presName="pictRect" presStyleLbl="node1" presStyleIdx="9" presStyleCnt="29"/>
      <dgm:spPr>
        <a:blipFill dpi="0" rotWithShape="1"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5000" r="15000" b="-8000"/>
          </a:stretch>
        </a:blipFill>
        <a:ln>
          <a:solidFill>
            <a:srgbClr val="FFC000"/>
          </a:solidFill>
        </a:ln>
      </dgm:spPr>
    </dgm:pt>
    <dgm:pt modelId="{8357C275-6E56-4059-9531-1731D16EB749}" type="pres">
      <dgm:prSet presAssocID="{817D4295-9674-4B2F-870F-D616BAD727BE}" presName="textRect" presStyleLbl="revTx" presStyleIdx="9" presStyleCnt="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496A16-2E2F-4F71-A668-710D9C48C4ED}" type="pres">
      <dgm:prSet presAssocID="{3B6F6CD9-0167-4ACA-9668-2EBF99D9E83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05B6978-C3C1-432A-9D5E-D34DD3F0A0D5}" type="pres">
      <dgm:prSet presAssocID="{DCB5D197-5594-4905-8C7E-162EA68B0AFA}" presName="compNode" presStyleCnt="0"/>
      <dgm:spPr/>
    </dgm:pt>
    <dgm:pt modelId="{E3FA6AB5-343D-4D8B-AFBC-2E48690CF546}" type="pres">
      <dgm:prSet presAssocID="{DCB5D197-5594-4905-8C7E-162EA68B0AFA}" presName="pictRect" presStyleLbl="node1" presStyleIdx="10" presStyleCnt="29"/>
      <dgm:spPr>
        <a:blipFill dpi="0" rotWithShape="1"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5000" r="15000"/>
          </a:stretch>
        </a:blipFill>
        <a:ln>
          <a:solidFill>
            <a:srgbClr val="FFC000"/>
          </a:solidFill>
        </a:ln>
      </dgm:spPr>
    </dgm:pt>
    <dgm:pt modelId="{E3CCA79E-7F23-4CBA-8409-9A97AE2ADEC7}" type="pres">
      <dgm:prSet presAssocID="{DCB5D197-5594-4905-8C7E-162EA68B0AFA}" presName="textRect" presStyleLbl="revTx" presStyleIdx="10" presStyleCnt="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76CFF2-DA67-424F-A8D7-4878AC665C35}" type="pres">
      <dgm:prSet presAssocID="{E493318F-DFE1-47F8-B567-CB8C219415D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F040EC8-364F-4BB5-A3DB-966782BC7745}" type="pres">
      <dgm:prSet presAssocID="{75ACBEAE-2D07-4B91-953E-879DC3C62F0F}" presName="compNode" presStyleCnt="0"/>
      <dgm:spPr/>
    </dgm:pt>
    <dgm:pt modelId="{76ED48F6-8A0F-40D4-9BCB-ED315E1FB199}" type="pres">
      <dgm:prSet presAssocID="{75ACBEAE-2D07-4B91-953E-879DC3C62F0F}" presName="pictRect" presStyleLbl="node1" presStyleIdx="11" presStyleCnt="29"/>
      <dgm:spPr>
        <a:blipFill dpi="0" rotWithShape="1">
          <a:blip xmlns:r="http://schemas.openxmlformats.org/officeDocument/2006/relationships"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FFC000"/>
          </a:solidFill>
        </a:ln>
      </dgm:spPr>
      <dgm:t>
        <a:bodyPr/>
        <a:lstStyle/>
        <a:p>
          <a:endParaRPr lang="en-US"/>
        </a:p>
      </dgm:t>
    </dgm:pt>
    <dgm:pt modelId="{2AE4DB20-1E76-418B-AE1A-7330EF6E6BCE}" type="pres">
      <dgm:prSet presAssocID="{75ACBEAE-2D07-4B91-953E-879DC3C62F0F}" presName="textRect" presStyleLbl="revTx" presStyleIdx="11" presStyleCnt="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0ECD32-25EE-4F16-AF4F-673B9AFEC81D}" type="pres">
      <dgm:prSet presAssocID="{1A043585-32EA-43FF-BE95-44BA04C8790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4E0C911-07B2-40DD-ADB5-ACEC3F0ED728}" type="pres">
      <dgm:prSet presAssocID="{41E029E2-85C6-4352-B97B-E313BA414BBD}" presName="compNode" presStyleCnt="0"/>
      <dgm:spPr/>
    </dgm:pt>
    <dgm:pt modelId="{12E0A01F-FE46-464B-9C85-D5117E956EFC}" type="pres">
      <dgm:prSet presAssocID="{41E029E2-85C6-4352-B97B-E313BA414BBD}" presName="pictRect" presStyleLbl="node1" presStyleIdx="12" presStyleCnt="29"/>
      <dgm:spPr>
        <a:blipFill dpi="0" rotWithShape="1"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FFC000"/>
          </a:solidFill>
        </a:ln>
      </dgm:spPr>
    </dgm:pt>
    <dgm:pt modelId="{8884DE9E-359E-4C71-B75B-232505580ACA}" type="pres">
      <dgm:prSet presAssocID="{41E029E2-85C6-4352-B97B-E313BA414BBD}" presName="textRect" presStyleLbl="revTx" presStyleIdx="12" presStyleCnt="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2D4884-2742-4630-9ACE-AE3732FE6E34}" type="pres">
      <dgm:prSet presAssocID="{7661232A-AEC7-4A15-B301-B8B4B484874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2EBF5C9-74B6-4FD0-A224-3100972E8171}" type="pres">
      <dgm:prSet presAssocID="{DFA21AA3-2248-499A-B6BC-DFEB7810F1B1}" presName="compNode" presStyleCnt="0"/>
      <dgm:spPr/>
    </dgm:pt>
    <dgm:pt modelId="{705D0946-00A2-453A-A824-F6765BD6B620}" type="pres">
      <dgm:prSet presAssocID="{DFA21AA3-2248-499A-B6BC-DFEB7810F1B1}" presName="pictRect" presStyleLbl="node1" presStyleIdx="13" presStyleCnt="29"/>
      <dgm:spPr>
        <a:blipFill dpi="0" rotWithShape="1">
          <a:blip xmlns:r="http://schemas.openxmlformats.org/officeDocument/2006/relationships"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FFC000"/>
          </a:solidFill>
        </a:ln>
      </dgm:spPr>
      <dgm:t>
        <a:bodyPr/>
        <a:lstStyle/>
        <a:p>
          <a:endParaRPr lang="en-US"/>
        </a:p>
      </dgm:t>
    </dgm:pt>
    <dgm:pt modelId="{7EFD7B26-94FC-4837-8A0E-83CB45A2AF15}" type="pres">
      <dgm:prSet presAssocID="{DFA21AA3-2248-499A-B6BC-DFEB7810F1B1}" presName="textRect" presStyleLbl="revTx" presStyleIdx="13" presStyleCnt="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462C3A-F657-47DB-B93F-D397A00CB756}" type="pres">
      <dgm:prSet presAssocID="{ABB95090-33B8-4537-9CB8-FA5FB5B8CC2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FE3C909-D3C9-49BF-BF61-13F144BC293C}" type="pres">
      <dgm:prSet presAssocID="{FE942B81-FC9C-49ED-9061-EF141BB51F05}" presName="compNode" presStyleCnt="0"/>
      <dgm:spPr/>
    </dgm:pt>
    <dgm:pt modelId="{9AA07842-39BC-4D52-89FC-C0FAD91AF207}" type="pres">
      <dgm:prSet presAssocID="{FE942B81-FC9C-49ED-9061-EF141BB51F05}" presName="pictRect" presStyleLbl="node1" presStyleIdx="14" presStyleCnt="29"/>
      <dgm:spPr>
        <a:blipFill dpi="0" rotWithShape="1">
          <a:blip xmlns:r="http://schemas.openxmlformats.org/officeDocument/2006/relationships"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FFC000"/>
          </a:solidFill>
        </a:ln>
      </dgm:spPr>
      <dgm:t>
        <a:bodyPr/>
        <a:lstStyle/>
        <a:p>
          <a:endParaRPr lang="en-US"/>
        </a:p>
      </dgm:t>
    </dgm:pt>
    <dgm:pt modelId="{C41E60BD-C00C-4E02-89C0-496CBE8F5D7D}" type="pres">
      <dgm:prSet presAssocID="{FE942B81-FC9C-49ED-9061-EF141BB51F05}" presName="textRect" presStyleLbl="revTx" presStyleIdx="14" presStyleCnt="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48A7B4-33F3-4761-ABCA-08E513F8DCC2}" type="pres">
      <dgm:prSet presAssocID="{0BF992C1-7AA2-426F-84CE-9303E4971A1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61F7F9F-4492-4122-9EC6-E2AE0AB8ECBE}" type="pres">
      <dgm:prSet presAssocID="{F9D4D2AC-418E-434C-94B5-A67BB0402735}" presName="compNode" presStyleCnt="0"/>
      <dgm:spPr/>
    </dgm:pt>
    <dgm:pt modelId="{24AAADB5-46D5-48E2-B499-6ECF3979FDF4}" type="pres">
      <dgm:prSet presAssocID="{F9D4D2AC-418E-434C-94B5-A67BB0402735}" presName="pictRect" presStyleLbl="node1" presStyleIdx="15" presStyleCnt="29"/>
      <dgm:spPr>
        <a:blipFill dpi="0" rotWithShape="1">
          <a:blip xmlns:r="http://schemas.openxmlformats.org/officeDocument/2006/relationships"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FFC000"/>
          </a:solidFill>
        </a:ln>
      </dgm:spPr>
      <dgm:t>
        <a:bodyPr/>
        <a:lstStyle/>
        <a:p>
          <a:endParaRPr lang="en-US"/>
        </a:p>
      </dgm:t>
    </dgm:pt>
    <dgm:pt modelId="{164E4106-1810-4402-8516-627C5466D256}" type="pres">
      <dgm:prSet presAssocID="{F9D4D2AC-418E-434C-94B5-A67BB0402735}" presName="textRect" presStyleLbl="revTx" presStyleIdx="15" presStyleCnt="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F33100-9F21-45D3-ACD2-543611FD740D}" type="pres">
      <dgm:prSet presAssocID="{0C82C258-6D52-4864-B152-D3FE58A7E02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7952780-BDDE-499D-B871-853A06B82ADE}" type="pres">
      <dgm:prSet presAssocID="{45FBEF0F-4FCA-49A1-9680-FA5E91792A53}" presName="compNode" presStyleCnt="0"/>
      <dgm:spPr/>
    </dgm:pt>
    <dgm:pt modelId="{CBDFD0AE-B9FA-44F1-B687-9CC2227725B1}" type="pres">
      <dgm:prSet presAssocID="{45FBEF0F-4FCA-49A1-9680-FA5E91792A53}" presName="pictRect" presStyleLbl="node1" presStyleIdx="16" presStyleCnt="29" custLinFactNeighborX="-826" custLinFactNeighborY="-2224"/>
      <dgm:spPr>
        <a:blipFill dpi="0" rotWithShape="1">
          <a:blip xmlns:r="http://schemas.openxmlformats.org/officeDocument/2006/relationships"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FFC000"/>
          </a:solidFill>
        </a:ln>
      </dgm:spPr>
      <dgm:t>
        <a:bodyPr/>
        <a:lstStyle/>
        <a:p>
          <a:endParaRPr lang="en-US"/>
        </a:p>
      </dgm:t>
    </dgm:pt>
    <dgm:pt modelId="{263E5355-578F-4562-8DA8-66EF75CC5ADA}" type="pres">
      <dgm:prSet presAssocID="{45FBEF0F-4FCA-49A1-9680-FA5E91792A53}" presName="textRect" presStyleLbl="revTx" presStyleIdx="16" presStyleCnt="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046E1E-E887-45F2-89F6-48E7A8017C8E}" type="pres">
      <dgm:prSet presAssocID="{EEAF5C10-4CA2-4D71-B5BA-D013820BA0A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62B2EFD-8390-46A5-ABEE-1495995F26CC}" type="pres">
      <dgm:prSet presAssocID="{BE8B9B9D-E71F-4893-8C20-692892ECE941}" presName="compNode" presStyleCnt="0"/>
      <dgm:spPr/>
    </dgm:pt>
    <dgm:pt modelId="{784B7F1D-4B13-4583-AA67-B763C474A001}" type="pres">
      <dgm:prSet presAssocID="{BE8B9B9D-E71F-4893-8C20-692892ECE941}" presName="pictRect" presStyleLbl="node1" presStyleIdx="17" presStyleCnt="29"/>
      <dgm:spPr>
        <a:blipFill dpi="0" rotWithShape="1">
          <a:blip xmlns:r="http://schemas.openxmlformats.org/officeDocument/2006/relationships"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5000" r="15000"/>
          </a:stretch>
        </a:blipFill>
        <a:ln>
          <a:solidFill>
            <a:srgbClr val="FFC000"/>
          </a:solidFill>
        </a:ln>
      </dgm:spPr>
      <dgm:t>
        <a:bodyPr/>
        <a:lstStyle/>
        <a:p>
          <a:endParaRPr lang="en-US"/>
        </a:p>
      </dgm:t>
    </dgm:pt>
    <dgm:pt modelId="{2669602A-1922-433D-8362-6A7B2173C293}" type="pres">
      <dgm:prSet presAssocID="{BE8B9B9D-E71F-4893-8C20-692892ECE941}" presName="textRect" presStyleLbl="revTx" presStyleIdx="17" presStyleCnt="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D64E13-9EEE-48F2-9180-4C67DDED46E7}" type="pres">
      <dgm:prSet presAssocID="{A006B9F6-A33E-4325-BCD6-3C1FEE64A34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6D7415B-974F-40E8-965D-575E11BFFCEB}" type="pres">
      <dgm:prSet presAssocID="{B50F7FC7-7A50-49E9-B777-BF77B472B493}" presName="compNode" presStyleCnt="0"/>
      <dgm:spPr/>
    </dgm:pt>
    <dgm:pt modelId="{E69C6883-EB47-495F-9894-FAED76003491}" type="pres">
      <dgm:prSet presAssocID="{B50F7FC7-7A50-49E9-B777-BF77B472B493}" presName="pictRect" presStyleLbl="node1" presStyleIdx="18" presStyleCnt="29"/>
      <dgm:spPr>
        <a:blipFill dpi="0" rotWithShape="1">
          <a:blip xmlns:r="http://schemas.openxmlformats.org/officeDocument/2006/relationships"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5000" r="15000"/>
          </a:stretch>
        </a:blipFill>
        <a:ln>
          <a:solidFill>
            <a:srgbClr val="FFC000"/>
          </a:solidFill>
        </a:ln>
      </dgm:spPr>
      <dgm:t>
        <a:bodyPr/>
        <a:lstStyle/>
        <a:p>
          <a:endParaRPr lang="en-US"/>
        </a:p>
      </dgm:t>
    </dgm:pt>
    <dgm:pt modelId="{AE9BE039-05A7-4B34-9A90-55B2D2E109A4}" type="pres">
      <dgm:prSet presAssocID="{B50F7FC7-7A50-49E9-B777-BF77B472B493}" presName="textRect" presStyleLbl="revTx" presStyleIdx="18" presStyleCnt="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80F304-AB31-4FFB-8CFB-AAB66F997C40}" type="pres">
      <dgm:prSet presAssocID="{F9E128D7-B88E-427E-B8B7-AE82DD8DC80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B83E754-18DF-4D0F-BEEB-D9E425E0B08D}" type="pres">
      <dgm:prSet presAssocID="{42CD28D4-EB39-4650-80D9-38D5151472CE}" presName="compNode" presStyleCnt="0"/>
      <dgm:spPr/>
    </dgm:pt>
    <dgm:pt modelId="{8C06F45F-EC76-414C-B08F-E3DBC8157141}" type="pres">
      <dgm:prSet presAssocID="{42CD28D4-EB39-4650-80D9-38D5151472CE}" presName="pictRect" presStyleLbl="node1" presStyleIdx="19" presStyleCnt="29"/>
      <dgm:spPr>
        <a:blipFill dpi="0" rotWithShape="1">
          <a:blip xmlns:r="http://schemas.openxmlformats.org/officeDocument/2006/relationships"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5000" r="15000"/>
          </a:stretch>
        </a:blipFill>
        <a:ln>
          <a:solidFill>
            <a:srgbClr val="FFC000"/>
          </a:solidFill>
        </a:ln>
      </dgm:spPr>
      <dgm:t>
        <a:bodyPr/>
        <a:lstStyle/>
        <a:p>
          <a:endParaRPr lang="en-US"/>
        </a:p>
      </dgm:t>
    </dgm:pt>
    <dgm:pt modelId="{3CF39133-58D4-4914-9F7F-8E233BFB2D2E}" type="pres">
      <dgm:prSet presAssocID="{42CD28D4-EB39-4650-80D9-38D5151472CE}" presName="textRect" presStyleLbl="revTx" presStyleIdx="19" presStyleCnt="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008CA1-DDC9-4883-A060-A5989DEF9C68}" type="pres">
      <dgm:prSet presAssocID="{FB4EDC13-EEB8-4AC0-9CBD-11A59211FA2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5A6EC33-56D0-4A93-96DF-604BA3A96AA5}" type="pres">
      <dgm:prSet presAssocID="{F7DB8991-D00A-4F96-9859-5024298BC96C}" presName="compNode" presStyleCnt="0"/>
      <dgm:spPr/>
    </dgm:pt>
    <dgm:pt modelId="{9CF2889B-4DA3-42CE-A483-C0254F96AC9A}" type="pres">
      <dgm:prSet presAssocID="{F7DB8991-D00A-4F96-9859-5024298BC96C}" presName="pictRect" presStyleLbl="node1" presStyleIdx="20" presStyleCnt="29"/>
      <dgm:spPr>
        <a:blipFill dpi="0" rotWithShape="1">
          <a:blip xmlns:r="http://schemas.openxmlformats.org/officeDocument/2006/relationships"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15000" b="15000"/>
          </a:stretch>
        </a:blipFill>
        <a:ln>
          <a:solidFill>
            <a:srgbClr val="FFC000"/>
          </a:solidFill>
        </a:ln>
      </dgm:spPr>
    </dgm:pt>
    <dgm:pt modelId="{A700F4F8-CA9A-4B8E-ADB9-AA227B071F28}" type="pres">
      <dgm:prSet presAssocID="{F7DB8991-D00A-4F96-9859-5024298BC96C}" presName="textRect" presStyleLbl="revTx" presStyleIdx="20" presStyleCnt="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8A5D46-A0B1-4D33-8AE3-46567BFCBD00}" type="pres">
      <dgm:prSet presAssocID="{1B0A5FE6-06D2-4E09-93BE-19767C5F295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2965AEA-1420-4C9A-B0FE-4A61D018763E}" type="pres">
      <dgm:prSet presAssocID="{E45FE3CD-B3DE-41C5-B05D-3D402F3897EC}" presName="compNode" presStyleCnt="0"/>
      <dgm:spPr/>
    </dgm:pt>
    <dgm:pt modelId="{034C4D07-7B16-4D60-8613-A89AE2AF9431}" type="pres">
      <dgm:prSet presAssocID="{E45FE3CD-B3DE-41C5-B05D-3D402F3897EC}" presName="pictRect" presStyleLbl="node1" presStyleIdx="21" presStyleCnt="29"/>
      <dgm:spPr>
        <a:blipFill dpi="0" rotWithShape="1">
          <a:blip xmlns:r="http://schemas.openxmlformats.org/officeDocument/2006/relationships"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5000" r="15000"/>
          </a:stretch>
        </a:blipFill>
        <a:ln>
          <a:solidFill>
            <a:srgbClr val="FFC000"/>
          </a:solidFill>
        </a:ln>
      </dgm:spPr>
      <dgm:t>
        <a:bodyPr/>
        <a:lstStyle/>
        <a:p>
          <a:endParaRPr lang="en-US"/>
        </a:p>
      </dgm:t>
    </dgm:pt>
    <dgm:pt modelId="{CA75438C-C879-4F94-8E82-ED1B98BB8935}" type="pres">
      <dgm:prSet presAssocID="{E45FE3CD-B3DE-41C5-B05D-3D402F3897EC}" presName="textRect" presStyleLbl="revTx" presStyleIdx="21" presStyleCnt="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4A742E-EA6E-4D9C-8869-4F6C6404E014}" type="pres">
      <dgm:prSet presAssocID="{7F65E404-1524-4C87-BEE8-CCC597DF7B8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5999E22-1B26-47D4-BC69-04496B515B17}" type="pres">
      <dgm:prSet presAssocID="{2DFC93C9-7D77-495F-981F-80B347C34E65}" presName="compNode" presStyleCnt="0"/>
      <dgm:spPr/>
    </dgm:pt>
    <dgm:pt modelId="{50C3F11E-1330-44A1-B884-DC81DBFD9F68}" type="pres">
      <dgm:prSet presAssocID="{2DFC93C9-7D77-495F-981F-80B347C34E65}" presName="pictRect" presStyleLbl="node1" presStyleIdx="22" presStyleCnt="29"/>
      <dgm:spPr>
        <a:blipFill dpi="0" rotWithShape="1">
          <a:blip xmlns:r="http://schemas.openxmlformats.org/officeDocument/2006/relationships"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5000" r="15000"/>
          </a:stretch>
        </a:blipFill>
        <a:ln>
          <a:solidFill>
            <a:srgbClr val="FFC000"/>
          </a:solidFill>
        </a:ln>
      </dgm:spPr>
    </dgm:pt>
    <dgm:pt modelId="{BF8DC193-A4A5-4006-8DEE-307C2ABAF729}" type="pres">
      <dgm:prSet presAssocID="{2DFC93C9-7D77-495F-981F-80B347C34E65}" presName="textRect" presStyleLbl="revTx" presStyleIdx="22" presStyleCnt="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0DD53F-BB0B-428E-8DB9-4D8B7B0691BB}" type="pres">
      <dgm:prSet presAssocID="{79906333-DBE1-4D3F-A1CC-7422C6BA35B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D91A15D-B9D3-41A7-A826-AB78E273AD3D}" type="pres">
      <dgm:prSet presAssocID="{1F9BB1E0-0652-4CF5-8867-BD78E91BFF15}" presName="compNode" presStyleCnt="0"/>
      <dgm:spPr/>
    </dgm:pt>
    <dgm:pt modelId="{3588B9E0-9625-4527-B9F2-2CB1C0412752}" type="pres">
      <dgm:prSet presAssocID="{1F9BB1E0-0652-4CF5-8867-BD78E91BFF15}" presName="pictRect" presStyleLbl="node1" presStyleIdx="23" presStyleCnt="29"/>
      <dgm:spPr>
        <a:blipFill dpi="0" rotWithShape="1">
          <a:blip xmlns:r="http://schemas.openxmlformats.org/officeDocument/2006/relationships"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5000" r="15000"/>
          </a:stretch>
        </a:blipFill>
        <a:ln>
          <a:solidFill>
            <a:srgbClr val="FFC000"/>
          </a:solidFill>
        </a:ln>
      </dgm:spPr>
      <dgm:t>
        <a:bodyPr/>
        <a:lstStyle/>
        <a:p>
          <a:endParaRPr lang="en-US"/>
        </a:p>
      </dgm:t>
    </dgm:pt>
    <dgm:pt modelId="{27016F00-3216-4B3E-AABD-528E72A39164}" type="pres">
      <dgm:prSet presAssocID="{1F9BB1E0-0652-4CF5-8867-BD78E91BFF15}" presName="textRect" presStyleLbl="revTx" presStyleIdx="23" presStyleCnt="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3D53A1-22B0-4064-AB29-39C3FC2BF099}" type="pres">
      <dgm:prSet presAssocID="{A129C349-054C-4641-BE93-C8483EE9F51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F6E17F3-BE15-49FE-B7CC-FA922AB9878E}" type="pres">
      <dgm:prSet presAssocID="{51ABCD8A-F3EC-4927-A4F7-C574D3BFEB48}" presName="compNode" presStyleCnt="0"/>
      <dgm:spPr/>
    </dgm:pt>
    <dgm:pt modelId="{232035C4-F850-4BA5-A36A-EEDA3844E69B}" type="pres">
      <dgm:prSet presAssocID="{51ABCD8A-F3EC-4927-A4F7-C574D3BFEB48}" presName="pictRect" presStyleLbl="node1" presStyleIdx="24" presStyleCnt="29"/>
      <dgm:spPr>
        <a:blipFill dpi="0" rotWithShape="1">
          <a:blip xmlns:r="http://schemas.openxmlformats.org/officeDocument/2006/relationships"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FFC000"/>
          </a:solidFill>
        </a:ln>
      </dgm:spPr>
      <dgm:t>
        <a:bodyPr/>
        <a:lstStyle/>
        <a:p>
          <a:endParaRPr lang="en-US"/>
        </a:p>
      </dgm:t>
    </dgm:pt>
    <dgm:pt modelId="{DF97EEDE-344B-4E7B-8713-28B6D514D56B}" type="pres">
      <dgm:prSet presAssocID="{51ABCD8A-F3EC-4927-A4F7-C574D3BFEB48}" presName="textRect" presStyleLbl="revTx" presStyleIdx="24" presStyleCnt="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A5E1F7-0DD9-4659-B83B-E7D46005CA2E}" type="pres">
      <dgm:prSet presAssocID="{6CD41FF6-347D-4C9B-AABE-A6F45BB387E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15B015E-2450-40B4-970F-A59E1DB64D10}" type="pres">
      <dgm:prSet presAssocID="{F3721206-2D58-4C26-A11F-BB5A4B051F93}" presName="compNode" presStyleCnt="0"/>
      <dgm:spPr/>
    </dgm:pt>
    <dgm:pt modelId="{C0A9BEBD-087A-4C2C-B79D-57C4D6DE788D}" type="pres">
      <dgm:prSet presAssocID="{F3721206-2D58-4C26-A11F-BB5A4B051F93}" presName="pictRect" presStyleLbl="node1" presStyleIdx="25" presStyleCnt="29"/>
      <dgm:spPr>
        <a:blipFill dpi="0" rotWithShape="1">
          <a:blip xmlns:r="http://schemas.openxmlformats.org/officeDocument/2006/relationships"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5000" t="25000" r="5000" b="25000"/>
          </a:stretch>
        </a:blipFill>
        <a:ln>
          <a:solidFill>
            <a:srgbClr val="FFC000"/>
          </a:solidFill>
        </a:ln>
      </dgm:spPr>
      <dgm:t>
        <a:bodyPr/>
        <a:lstStyle/>
        <a:p>
          <a:endParaRPr lang="en-US"/>
        </a:p>
      </dgm:t>
    </dgm:pt>
    <dgm:pt modelId="{C3A801D6-5226-4C5C-8097-96026FDC9726}" type="pres">
      <dgm:prSet presAssocID="{F3721206-2D58-4C26-A11F-BB5A4B051F93}" presName="textRect" presStyleLbl="revTx" presStyleIdx="25" presStyleCnt="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4C973E-C959-4B81-AC31-8A643808B6F9}" type="pres">
      <dgm:prSet presAssocID="{3589B192-2236-43AB-BCC7-CBA47349A11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4D7C0BC-8303-4919-AFB9-AA559E982DE7}" type="pres">
      <dgm:prSet presAssocID="{081D3200-58A5-47F1-B485-87D734011E8A}" presName="compNode" presStyleCnt="0"/>
      <dgm:spPr/>
    </dgm:pt>
    <dgm:pt modelId="{49906B6D-664F-4289-8550-D508509D27D1}" type="pres">
      <dgm:prSet presAssocID="{081D3200-58A5-47F1-B485-87D734011E8A}" presName="pictRect" presStyleLbl="node1" presStyleIdx="26" presStyleCnt="29"/>
      <dgm:spPr>
        <a:blipFill dpi="0" rotWithShape="1">
          <a:blip xmlns:r="http://schemas.openxmlformats.org/officeDocument/2006/relationships"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FFC000"/>
          </a:solidFill>
        </a:ln>
      </dgm:spPr>
      <dgm:t>
        <a:bodyPr/>
        <a:lstStyle/>
        <a:p>
          <a:endParaRPr lang="en-US"/>
        </a:p>
      </dgm:t>
    </dgm:pt>
    <dgm:pt modelId="{063BFCE9-0FA7-4F90-B5ED-B14741D6CDBB}" type="pres">
      <dgm:prSet presAssocID="{081D3200-58A5-47F1-B485-87D734011E8A}" presName="textRect" presStyleLbl="revTx" presStyleIdx="26" presStyleCnt="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9FC5E4-807F-4087-99AF-C9319DF12615}" type="pres">
      <dgm:prSet presAssocID="{427F3F5C-C725-4194-AA0A-F74C8637173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88455CA-2E27-4060-84B0-5581A9A266D5}" type="pres">
      <dgm:prSet presAssocID="{F71519B3-FAF8-4741-90EE-112BD37DFE7B}" presName="compNode" presStyleCnt="0"/>
      <dgm:spPr/>
    </dgm:pt>
    <dgm:pt modelId="{6E9112B2-9373-48D9-B0E4-3036D909531F}" type="pres">
      <dgm:prSet presAssocID="{F71519B3-FAF8-4741-90EE-112BD37DFE7B}" presName="pictRect" presStyleLbl="node1" presStyleIdx="27" presStyleCnt="29"/>
      <dgm:spPr>
        <a:blipFill>
          <a:blip xmlns:r="http://schemas.openxmlformats.org/officeDocument/2006/relationships"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solidFill>
            <a:srgbClr val="FFC000"/>
          </a:solidFill>
        </a:ln>
      </dgm:spPr>
      <dgm:t>
        <a:bodyPr/>
        <a:lstStyle/>
        <a:p>
          <a:endParaRPr lang="en-US"/>
        </a:p>
      </dgm:t>
    </dgm:pt>
    <dgm:pt modelId="{79A71149-EDC6-4A7B-A0D5-C1E674DA7363}" type="pres">
      <dgm:prSet presAssocID="{F71519B3-FAF8-4741-90EE-112BD37DFE7B}" presName="textRect" presStyleLbl="revTx" presStyleIdx="27" presStyleCnt="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2C8C4C-B785-46AF-B98F-5EEFFEA2DD9A}" type="pres">
      <dgm:prSet presAssocID="{70992A4D-7479-4FA6-BE6F-154E546A07D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52271C9-912C-4A4C-A3BC-5E96F94773E4}" type="pres">
      <dgm:prSet presAssocID="{2B74BAF4-D334-4D01-825B-35F1ABBAE22A}" presName="compNode" presStyleCnt="0"/>
      <dgm:spPr/>
    </dgm:pt>
    <dgm:pt modelId="{B01B5B75-ADBA-4F4D-BAF4-FC733A1A66AE}" type="pres">
      <dgm:prSet presAssocID="{2B74BAF4-D334-4D01-825B-35F1ABBAE22A}" presName="pictRect" presStyleLbl="node1" presStyleIdx="28" presStyleCnt="29"/>
      <dgm:spPr>
        <a:blipFill dpi="0" rotWithShape="1">
          <a:blip xmlns:r="http://schemas.openxmlformats.org/officeDocument/2006/relationships"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FFC000"/>
          </a:solidFill>
        </a:ln>
      </dgm:spPr>
      <dgm:t>
        <a:bodyPr/>
        <a:lstStyle/>
        <a:p>
          <a:endParaRPr lang="en-US"/>
        </a:p>
      </dgm:t>
    </dgm:pt>
    <dgm:pt modelId="{84B21410-0EE8-496C-AA19-B6B5BDDA58EF}" type="pres">
      <dgm:prSet presAssocID="{2B74BAF4-D334-4D01-825B-35F1ABBAE22A}" presName="textRect" presStyleLbl="revTx" presStyleIdx="28" presStyleCnt="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B767BD4-D2F1-4C1B-AB1C-3BE6A61529F2}" srcId="{EF071F1B-E13C-4783-A7F5-ECA22FDFBC44}" destId="{41E029E2-85C6-4352-B97B-E313BA414BBD}" srcOrd="12" destOrd="0" parTransId="{006C0EEE-5F3C-4904-99A5-24034E06E13F}" sibTransId="{7661232A-AEC7-4A15-B301-B8B4B4848746}"/>
    <dgm:cxn modelId="{F99F5BF6-2BA2-4ED9-BC68-C9C705A2D7A9}" type="presOf" srcId="{FE942B81-FC9C-49ED-9061-EF141BB51F05}" destId="{C41E60BD-C00C-4E02-89C0-496CBE8F5D7D}" srcOrd="0" destOrd="0" presId="urn:microsoft.com/office/officeart/2005/8/layout/pList1#6"/>
    <dgm:cxn modelId="{B1F301BE-54DC-4F7A-9E59-E1D7BDF08F10}" type="presOf" srcId="{6CD41FF6-347D-4C9B-AABE-A6F45BB387E5}" destId="{E1A5E1F7-0DD9-4659-B83B-E7D46005CA2E}" srcOrd="0" destOrd="0" presId="urn:microsoft.com/office/officeart/2005/8/layout/pList1#6"/>
    <dgm:cxn modelId="{5C483333-82F7-4232-8EB0-5E581D348518}" srcId="{EF071F1B-E13C-4783-A7F5-ECA22FDFBC44}" destId="{F71519B3-FAF8-4741-90EE-112BD37DFE7B}" srcOrd="27" destOrd="0" parTransId="{BB0FC323-94B4-4C5D-9C6A-B2FC42542D16}" sibTransId="{70992A4D-7479-4FA6-BE6F-154E546A07D3}"/>
    <dgm:cxn modelId="{48C1990F-9244-4CD8-B27F-FE00E6423C8B}" type="presOf" srcId="{F71519B3-FAF8-4741-90EE-112BD37DFE7B}" destId="{79A71149-EDC6-4A7B-A0D5-C1E674DA7363}" srcOrd="0" destOrd="0" presId="urn:microsoft.com/office/officeart/2005/8/layout/pList1#6"/>
    <dgm:cxn modelId="{0C5797C7-35AE-4F2D-852A-CD04C49B2EE3}" srcId="{EF071F1B-E13C-4783-A7F5-ECA22FDFBC44}" destId="{B50F7FC7-7A50-49E9-B777-BF77B472B493}" srcOrd="18" destOrd="0" parTransId="{0A1C235B-2B07-4EE5-BFAF-EA9BD96AC34C}" sibTransId="{F9E128D7-B88E-427E-B8B7-AE82DD8DC809}"/>
    <dgm:cxn modelId="{91753AA5-49C6-44C5-8820-ACBC98DCB142}" type="presOf" srcId="{608AB0C9-757E-4627-BFD0-D03FA1054079}" destId="{8F4C21C4-D67D-490F-B8FF-E0C9435FEF0B}" srcOrd="0" destOrd="0" presId="urn:microsoft.com/office/officeart/2005/8/layout/pList1#6"/>
    <dgm:cxn modelId="{E835F83D-E742-4E6D-839C-7B7245D8779E}" type="presOf" srcId="{D9541E5B-0D1A-4576-B87D-592DB5B2320E}" destId="{5871CF2D-1AD9-4CA2-A233-D01AF3B48D5E}" srcOrd="0" destOrd="0" presId="urn:microsoft.com/office/officeart/2005/8/layout/pList1#6"/>
    <dgm:cxn modelId="{2C7F6FCA-51B4-4D26-89BB-FFFE571EB455}" srcId="{EF071F1B-E13C-4783-A7F5-ECA22FDFBC44}" destId="{F3721206-2D58-4C26-A11F-BB5A4B051F93}" srcOrd="25" destOrd="0" parTransId="{B3513F93-F898-4F12-BACB-A00ACE388CB0}" sibTransId="{3589B192-2236-43AB-BCC7-CBA47349A116}"/>
    <dgm:cxn modelId="{162EA466-6BA1-4F8B-B102-68CF3FD5FFDB}" type="presOf" srcId="{B8D41686-ABAD-4815-91D6-AA6850C0FB71}" destId="{9B7E695D-6F13-4909-B66D-0D4754A9CD22}" srcOrd="0" destOrd="0" presId="urn:microsoft.com/office/officeart/2005/8/layout/pList1#6"/>
    <dgm:cxn modelId="{B6A65D72-BFB8-4B1E-9FAD-07080A0B6298}" type="presOf" srcId="{F9E128D7-B88E-427E-B8B7-AE82DD8DC809}" destId="{D080F304-AB31-4FFB-8CFB-AAB66F997C40}" srcOrd="0" destOrd="0" presId="urn:microsoft.com/office/officeart/2005/8/layout/pList1#6"/>
    <dgm:cxn modelId="{308D5587-BF71-4406-9D71-B7474C19502D}" srcId="{EF071F1B-E13C-4783-A7F5-ECA22FDFBC44}" destId="{BE8B9B9D-E71F-4893-8C20-692892ECE941}" srcOrd="17" destOrd="0" parTransId="{232E3B33-A3D4-4904-8CD0-BF31290F85B1}" sibTransId="{A006B9F6-A33E-4325-BCD6-3C1FEE64A349}"/>
    <dgm:cxn modelId="{56D986A8-54AB-4E29-9A5C-A5554860566D}" srcId="{EF071F1B-E13C-4783-A7F5-ECA22FDFBC44}" destId="{2B74BAF4-D334-4D01-825B-35F1ABBAE22A}" srcOrd="28" destOrd="0" parTransId="{219F82CD-140F-40F8-882A-3B880A5521DC}" sibTransId="{D732B663-0E1C-4FF3-9BB3-48D53CAD28E3}"/>
    <dgm:cxn modelId="{C1A36E8B-E824-41D6-AB52-6B7E7166200E}" type="presOf" srcId="{817D4295-9674-4B2F-870F-D616BAD727BE}" destId="{8357C275-6E56-4059-9531-1731D16EB749}" srcOrd="0" destOrd="0" presId="urn:microsoft.com/office/officeart/2005/8/layout/pList1#6"/>
    <dgm:cxn modelId="{38BA585D-4C1C-4591-BD02-452D7F0ACED6}" srcId="{EF071F1B-E13C-4783-A7F5-ECA22FDFBC44}" destId="{2DFC93C9-7D77-495F-981F-80B347C34E65}" srcOrd="22" destOrd="0" parTransId="{65B1E5F2-6ACF-4532-B4BC-25AEA3DAA64A}" sibTransId="{79906333-DBE1-4D3F-A1CC-7422C6BA35B5}"/>
    <dgm:cxn modelId="{44B67AA2-43F5-4BE0-9B7D-705CA784B964}" type="presOf" srcId="{70992A4D-7479-4FA6-BE6F-154E546A07D3}" destId="{E92C8C4C-B785-46AF-B98F-5EEFFEA2DD9A}" srcOrd="0" destOrd="0" presId="urn:microsoft.com/office/officeart/2005/8/layout/pList1#6"/>
    <dgm:cxn modelId="{8081B1BF-5427-438C-A9D1-79F3300EC71E}" type="presOf" srcId="{A006B9F6-A33E-4325-BCD6-3C1FEE64A349}" destId="{88D64E13-9EEE-48F2-9180-4C67DDED46E7}" srcOrd="0" destOrd="0" presId="urn:microsoft.com/office/officeart/2005/8/layout/pList1#6"/>
    <dgm:cxn modelId="{8E60C8C3-4009-4ABB-BE3A-C55A1258F239}" type="presOf" srcId="{82FD29C5-68E3-4C3D-9ABA-4B4087D6E444}" destId="{A05DA923-6CA3-4D3A-8B68-67A435EE6C2C}" srcOrd="0" destOrd="0" presId="urn:microsoft.com/office/officeart/2005/8/layout/pList1#6"/>
    <dgm:cxn modelId="{DDB6A7B1-8C8E-4758-8BA8-CF30EDDB6879}" srcId="{EF071F1B-E13C-4783-A7F5-ECA22FDFBC44}" destId="{98DAF69F-A471-4363-8FE8-98D1BAA84E3D}" srcOrd="7" destOrd="0" parTransId="{B03831ED-6262-4A76-8F46-D7547CD9E50F}" sibTransId="{B8D41686-ABAD-4815-91D6-AA6850C0FB71}"/>
    <dgm:cxn modelId="{E5B9F80E-7D0E-421E-9317-2B66C0942CF0}" srcId="{EF071F1B-E13C-4783-A7F5-ECA22FDFBC44}" destId="{FE942B81-FC9C-49ED-9061-EF141BB51F05}" srcOrd="14" destOrd="0" parTransId="{BBEC27B8-CBE0-4E34-84D7-1CF185E2C80E}" sibTransId="{0BF992C1-7AA2-426F-84CE-9303E4971A14}"/>
    <dgm:cxn modelId="{A57E99E7-276F-4F4E-8DA0-518AF4725B60}" srcId="{EF071F1B-E13C-4783-A7F5-ECA22FDFBC44}" destId="{E45FE3CD-B3DE-41C5-B05D-3D402F3897EC}" srcOrd="21" destOrd="0" parTransId="{BBA46E0C-1726-4620-AAD3-EFA4DF01A0A7}" sibTransId="{7F65E404-1524-4C87-BEE8-CCC597DF7B86}"/>
    <dgm:cxn modelId="{1459BE6C-FD69-4455-AA92-AF5BBD9A0AEE}" srcId="{EF071F1B-E13C-4783-A7F5-ECA22FDFBC44}" destId="{9C74B716-A4C6-44F0-BE22-541F97D1B599}" srcOrd="8" destOrd="0" parTransId="{03C3CB4F-E888-4A49-976A-6EE60673C505}" sibTransId="{F084BEEF-C30C-4CF4-A6F1-BAE552E60FA2}"/>
    <dgm:cxn modelId="{1A1C3D2A-C030-44B6-81ED-6384128D154F}" srcId="{EF071F1B-E13C-4783-A7F5-ECA22FDFBC44}" destId="{AE0BC7EB-60E2-4823-AD32-5F58E971F5C2}" srcOrd="1" destOrd="0" parTransId="{F5C8F9CF-E63C-4DCC-8183-D29DEBD03669}" sibTransId="{C61124E0-6A5E-43A9-A17D-8D492FEFCBBD}"/>
    <dgm:cxn modelId="{F029A3F3-BD9D-461E-854F-E3648D1015DA}" type="presOf" srcId="{F7DB8991-D00A-4F96-9859-5024298BC96C}" destId="{A700F4F8-CA9A-4B8E-ADB9-AA227B071F28}" srcOrd="0" destOrd="0" presId="urn:microsoft.com/office/officeart/2005/8/layout/pList1#6"/>
    <dgm:cxn modelId="{48DCB7BF-BBA9-45C1-A21F-8EBD35B3E795}" type="presOf" srcId="{3589B192-2236-43AB-BCC7-CBA47349A116}" destId="{0D4C973E-C959-4B81-AC31-8A643808B6F9}" srcOrd="0" destOrd="0" presId="urn:microsoft.com/office/officeart/2005/8/layout/pList1#6"/>
    <dgm:cxn modelId="{21C76824-07C0-472B-98B9-1C0D97ED6648}" srcId="{EF071F1B-E13C-4783-A7F5-ECA22FDFBC44}" destId="{F7DB8991-D00A-4F96-9859-5024298BC96C}" srcOrd="20" destOrd="0" parTransId="{BBE52CE4-DAD0-42BE-B110-A05672996762}" sibTransId="{1B0A5FE6-06D2-4E09-93BE-19767C5F295F}"/>
    <dgm:cxn modelId="{6259D66F-7416-4B55-878B-4F7AE9DA8A91}" type="presOf" srcId="{53B2E0D3-CFB0-4B35-858F-F73D1299EBF9}" destId="{918B78CD-8FF2-49ED-A64E-2C19A0A1D501}" srcOrd="0" destOrd="0" presId="urn:microsoft.com/office/officeart/2005/8/layout/pList1#6"/>
    <dgm:cxn modelId="{A21C87F7-7F89-4614-9E61-130008068392}" type="presOf" srcId="{EEAF5C10-4CA2-4D71-B5BA-D013820BA0A9}" destId="{3D046E1E-E887-45F2-89F6-48E7A8017C8E}" srcOrd="0" destOrd="0" presId="urn:microsoft.com/office/officeart/2005/8/layout/pList1#6"/>
    <dgm:cxn modelId="{870F14A6-BC85-49FA-ADA5-32C59478FE21}" type="presOf" srcId="{B50F7FC7-7A50-49E9-B777-BF77B472B493}" destId="{AE9BE039-05A7-4B34-9A90-55B2D2E109A4}" srcOrd="0" destOrd="0" presId="urn:microsoft.com/office/officeart/2005/8/layout/pList1#6"/>
    <dgm:cxn modelId="{ACA321BF-6459-40A2-8CB0-31C3F7B7C195}" type="presOf" srcId="{1216D822-89D0-42CC-AB52-679C37298382}" destId="{CECFB7BC-9504-45A2-91A0-BEE52AEBF37F}" srcOrd="0" destOrd="0" presId="urn:microsoft.com/office/officeart/2005/8/layout/pList1#6"/>
    <dgm:cxn modelId="{9D7B5B8F-FAFB-47A5-AEB9-B21943F5BF7A}" type="presOf" srcId="{DFA21AA3-2248-499A-B6BC-DFEB7810F1B1}" destId="{7EFD7B26-94FC-4837-8A0E-83CB45A2AF15}" srcOrd="0" destOrd="0" presId="urn:microsoft.com/office/officeart/2005/8/layout/pList1#6"/>
    <dgm:cxn modelId="{8D989211-8CC5-4909-B3A0-382642420EFE}" type="presOf" srcId="{42CD28D4-EB39-4650-80D9-38D5151472CE}" destId="{3CF39133-58D4-4914-9F7F-8E233BFB2D2E}" srcOrd="0" destOrd="0" presId="urn:microsoft.com/office/officeart/2005/8/layout/pList1#6"/>
    <dgm:cxn modelId="{ED2AC78D-C258-45B2-9EC4-E73F5171B7C9}" srcId="{EF071F1B-E13C-4783-A7F5-ECA22FDFBC44}" destId="{F9D4D2AC-418E-434C-94B5-A67BB0402735}" srcOrd="15" destOrd="0" parTransId="{3DBD82A9-0EEC-47E6-AFA9-9C0A99C778EB}" sibTransId="{0C82C258-6D52-4864-B152-D3FE58A7E029}"/>
    <dgm:cxn modelId="{7079D81B-1857-4260-8C29-53086CEFBE0D}" type="presOf" srcId="{75ACBEAE-2D07-4B91-953E-879DC3C62F0F}" destId="{2AE4DB20-1E76-418B-AE1A-7330EF6E6BCE}" srcOrd="0" destOrd="0" presId="urn:microsoft.com/office/officeart/2005/8/layout/pList1#6"/>
    <dgm:cxn modelId="{A9312A86-4274-4B8F-A026-F2137A1FA02C}" type="presOf" srcId="{957BBD51-4646-44DC-8950-56327F7133BE}" destId="{0D4AF0D0-BEB9-40D2-8D03-DCBACD963C6A}" srcOrd="0" destOrd="0" presId="urn:microsoft.com/office/officeart/2005/8/layout/pList1#6"/>
    <dgm:cxn modelId="{1E6485C0-CF52-4624-A8DC-C3A4E7BFCD96}" type="presOf" srcId="{3B6F6CD9-0167-4ACA-9668-2EBF99D9E83C}" destId="{96496A16-2E2F-4F71-A668-710D9C48C4ED}" srcOrd="0" destOrd="0" presId="urn:microsoft.com/office/officeart/2005/8/layout/pList1#6"/>
    <dgm:cxn modelId="{A602C5B7-898F-4641-94CF-2A02FA27C5F3}" srcId="{EF071F1B-E13C-4783-A7F5-ECA22FDFBC44}" destId="{1F9BB1E0-0652-4CF5-8867-BD78E91BFF15}" srcOrd="23" destOrd="0" parTransId="{14DD6B6D-053E-47E0-ADD0-BC956194D43A}" sibTransId="{A129C349-054C-4641-BE93-C8483EE9F511}"/>
    <dgm:cxn modelId="{37FC5061-74B9-4EEC-A06E-38B56782466C}" type="presOf" srcId="{7661232A-AEC7-4A15-B301-B8B4B4848746}" destId="{C42D4884-2742-4630-9ACE-AE3732FE6E34}" srcOrd="0" destOrd="0" presId="urn:microsoft.com/office/officeart/2005/8/layout/pList1#6"/>
    <dgm:cxn modelId="{CDE4FA06-E0D1-48BC-905F-0704AA04F9E1}" type="presOf" srcId="{4DF29E1B-2BB7-4148-B63D-F33FD4F9FD7E}" destId="{D717CBF0-6966-4E12-9F92-891F0D2342E3}" srcOrd="0" destOrd="0" presId="urn:microsoft.com/office/officeart/2005/8/layout/pList1#6"/>
    <dgm:cxn modelId="{57406088-CEEB-4459-84F0-5D4474CE8945}" srcId="{EF071F1B-E13C-4783-A7F5-ECA22FDFBC44}" destId="{D9541E5B-0D1A-4576-B87D-592DB5B2320E}" srcOrd="3" destOrd="0" parTransId="{4264B21A-CCA4-4FEC-B91F-84C49A5E8D99}" sibTransId="{B0A54DED-5A69-4634-A29C-0CF3426515D3}"/>
    <dgm:cxn modelId="{C69308F7-95D5-4819-8879-BE26DEAC848C}" type="presOf" srcId="{1A043585-32EA-43FF-BE95-44BA04C87903}" destId="{330ECD32-25EE-4F16-AF4F-673B9AFEC81D}" srcOrd="0" destOrd="0" presId="urn:microsoft.com/office/officeart/2005/8/layout/pList1#6"/>
    <dgm:cxn modelId="{549A9E98-FF8A-43B5-A0C7-4ADD3CAE1B3D}" srcId="{EF071F1B-E13C-4783-A7F5-ECA22FDFBC44}" destId="{42CD28D4-EB39-4650-80D9-38D5151472CE}" srcOrd="19" destOrd="0" parTransId="{57C89EF9-3EAD-40A7-8E66-B8E891F9EA9B}" sibTransId="{FB4EDC13-EEB8-4AC0-9CBD-11A59211FA24}"/>
    <dgm:cxn modelId="{74357BC4-D644-448A-BC4D-637D00929602}" type="presOf" srcId="{D85A9ACB-0EEA-411E-8A1C-08A9C0CB974A}" destId="{2F643746-899C-4703-86F8-AFE080E43B0D}" srcOrd="0" destOrd="0" presId="urn:microsoft.com/office/officeart/2005/8/layout/pList1#6"/>
    <dgm:cxn modelId="{A1AEDD4F-BC5E-4F41-A9E4-8D84A2D34792}" type="presOf" srcId="{79906333-DBE1-4D3F-A1CC-7422C6BA35B5}" destId="{4B0DD53F-BB0B-428E-8DB9-4D8B7B0691BB}" srcOrd="0" destOrd="0" presId="urn:microsoft.com/office/officeart/2005/8/layout/pList1#6"/>
    <dgm:cxn modelId="{E30BF837-7D7B-4112-B0F4-27F1231EF079}" srcId="{EF071F1B-E13C-4783-A7F5-ECA22FDFBC44}" destId="{462F9AD6-C669-44FF-B72A-818B7AA8FB93}" srcOrd="4" destOrd="0" parTransId="{386BBA08-4160-489A-9E95-C868E33190F1}" sibTransId="{53B2E0D3-CFB0-4B35-858F-F73D1299EBF9}"/>
    <dgm:cxn modelId="{7C280AEF-CE0A-4B37-BFD2-459718761787}" type="presOf" srcId="{C61124E0-6A5E-43A9-A17D-8D492FEFCBBD}" destId="{6ACEE2AD-C63A-443E-8147-83396290FE88}" srcOrd="0" destOrd="0" presId="urn:microsoft.com/office/officeart/2005/8/layout/pList1#6"/>
    <dgm:cxn modelId="{974D0608-A458-44D4-96B0-FC0F43AD730C}" type="presOf" srcId="{B0A54DED-5A69-4634-A29C-0CF3426515D3}" destId="{4DA6BBF1-067C-4245-BDA7-9645266DA619}" srcOrd="0" destOrd="0" presId="urn:microsoft.com/office/officeart/2005/8/layout/pList1#6"/>
    <dgm:cxn modelId="{C764708F-BD26-46A8-818F-0857E74D3F42}" type="presOf" srcId="{9C74B716-A4C6-44F0-BE22-541F97D1B599}" destId="{8E3D2C08-DE44-43E8-9193-BD7E8DDBD494}" srcOrd="0" destOrd="0" presId="urn:microsoft.com/office/officeart/2005/8/layout/pList1#6"/>
    <dgm:cxn modelId="{13B99EDE-68F9-4190-9B74-D093E80081B8}" type="presOf" srcId="{8D470A4E-F7AB-420C-831C-1BDA7C7E720B}" destId="{1FEF1F33-ABA3-4087-96D8-452BAFEEC82D}" srcOrd="0" destOrd="0" presId="urn:microsoft.com/office/officeart/2005/8/layout/pList1#6"/>
    <dgm:cxn modelId="{4F161CF9-9764-439B-BF6A-BA2BD2C8B0F0}" type="presOf" srcId="{0BF992C1-7AA2-426F-84CE-9303E4971A14}" destId="{9248A7B4-33F3-4761-ABCA-08E513F8DCC2}" srcOrd="0" destOrd="0" presId="urn:microsoft.com/office/officeart/2005/8/layout/pList1#6"/>
    <dgm:cxn modelId="{64084B1D-8D69-4C9D-9377-A1C76D0EE984}" type="presOf" srcId="{A129C349-054C-4641-BE93-C8483EE9F511}" destId="{E83D53A1-22B0-4064-AB29-39C3FC2BF099}" srcOrd="0" destOrd="0" presId="urn:microsoft.com/office/officeart/2005/8/layout/pList1#6"/>
    <dgm:cxn modelId="{0F32C083-0ABD-4779-97C2-9D2906FBC292}" type="presOf" srcId="{420C72A1-93D6-4D7C-A654-2CF291101B2B}" destId="{ACD16087-EC49-4237-8A80-DB41A0E8D5A4}" srcOrd="0" destOrd="0" presId="urn:microsoft.com/office/officeart/2005/8/layout/pList1#6"/>
    <dgm:cxn modelId="{80DBAA89-A84B-45DE-9842-01105F099BA1}" type="presOf" srcId="{2B74BAF4-D334-4D01-825B-35F1ABBAE22A}" destId="{84B21410-0EE8-496C-AA19-B6B5BDDA58EF}" srcOrd="0" destOrd="0" presId="urn:microsoft.com/office/officeart/2005/8/layout/pList1#6"/>
    <dgm:cxn modelId="{715D3220-61CB-47A2-8A02-5FF66C9EF2B0}" type="presOf" srcId="{427F3F5C-C725-4194-AA0A-F74C86371730}" destId="{699FC5E4-807F-4087-99AF-C9319DF12615}" srcOrd="0" destOrd="0" presId="urn:microsoft.com/office/officeart/2005/8/layout/pList1#6"/>
    <dgm:cxn modelId="{05FBEC0C-5DCA-442D-B28A-AFD2D7F4D53E}" srcId="{EF071F1B-E13C-4783-A7F5-ECA22FDFBC44}" destId="{4DF29E1B-2BB7-4148-B63D-F33FD4F9FD7E}" srcOrd="6" destOrd="0" parTransId="{978223B2-56FB-49BB-8A50-95C93C5F747A}" sibTransId="{D85A9ACB-0EEA-411E-8A1C-08A9C0CB974A}"/>
    <dgm:cxn modelId="{0A3900A7-03DE-4F87-9515-54A47888A114}" type="presOf" srcId="{0C82C258-6D52-4864-B152-D3FE58A7E029}" destId="{EEF33100-9F21-45D3-ACD2-543611FD740D}" srcOrd="0" destOrd="0" presId="urn:microsoft.com/office/officeart/2005/8/layout/pList1#6"/>
    <dgm:cxn modelId="{7090D915-42F8-4C28-B551-382E90649C7B}" type="presOf" srcId="{E493318F-DFE1-47F8-B567-CB8C219415D3}" destId="{E276CFF2-DA67-424F-A8D7-4878AC665C35}" srcOrd="0" destOrd="0" presId="urn:microsoft.com/office/officeart/2005/8/layout/pList1#6"/>
    <dgm:cxn modelId="{674E2A5C-CA05-4011-8DAD-AECF8089FDEA}" type="presOf" srcId="{DCB5D197-5594-4905-8C7E-162EA68B0AFA}" destId="{E3CCA79E-7F23-4CBA-8409-9A97AE2ADEC7}" srcOrd="0" destOrd="0" presId="urn:microsoft.com/office/officeart/2005/8/layout/pList1#6"/>
    <dgm:cxn modelId="{541ADB25-D8FE-418B-B2CA-4AD99864A3E9}" type="presOf" srcId="{7F65E404-1524-4C87-BEE8-CCC597DF7B86}" destId="{1E4A742E-EA6E-4D9C-8869-4F6C6404E014}" srcOrd="0" destOrd="0" presId="urn:microsoft.com/office/officeart/2005/8/layout/pList1#6"/>
    <dgm:cxn modelId="{D17ECE53-0566-4FD2-8A58-E71F20616545}" srcId="{EF071F1B-E13C-4783-A7F5-ECA22FDFBC44}" destId="{45FBEF0F-4FCA-49A1-9680-FA5E91792A53}" srcOrd="16" destOrd="0" parTransId="{359E59C8-C389-4AB1-959E-6CE3E54317F9}" sibTransId="{EEAF5C10-4CA2-4D71-B5BA-D013820BA0A9}"/>
    <dgm:cxn modelId="{501F98DB-A023-4286-9C83-7516F4522552}" type="presOf" srcId="{ABB95090-33B8-4537-9CB8-FA5FB5B8CC2D}" destId="{2B462C3A-F657-47DB-B93F-D397A00CB756}" srcOrd="0" destOrd="0" presId="urn:microsoft.com/office/officeart/2005/8/layout/pList1#6"/>
    <dgm:cxn modelId="{AD5D02AA-EC57-4A27-9BC6-45571CA772E7}" type="presOf" srcId="{F3721206-2D58-4C26-A11F-BB5A4B051F93}" destId="{C3A801D6-5226-4C5C-8097-96026FDC9726}" srcOrd="0" destOrd="0" presId="urn:microsoft.com/office/officeart/2005/8/layout/pList1#6"/>
    <dgm:cxn modelId="{605A8D35-A1AA-4FD5-90DA-4704C2D9398F}" type="presOf" srcId="{1F9BB1E0-0652-4CF5-8867-BD78E91BFF15}" destId="{27016F00-3216-4B3E-AABD-528E72A39164}" srcOrd="0" destOrd="0" presId="urn:microsoft.com/office/officeart/2005/8/layout/pList1#6"/>
    <dgm:cxn modelId="{9139EE33-4BD9-48DF-9564-1098ECC36519}" type="presOf" srcId="{081D3200-58A5-47F1-B485-87D734011E8A}" destId="{063BFCE9-0FA7-4F90-B5ED-B14741D6CDBB}" srcOrd="0" destOrd="0" presId="urn:microsoft.com/office/officeart/2005/8/layout/pList1#6"/>
    <dgm:cxn modelId="{3C0E7710-67DA-44D9-8409-DF3F786EDF55}" srcId="{EF071F1B-E13C-4783-A7F5-ECA22FDFBC44}" destId="{51ABCD8A-F3EC-4927-A4F7-C574D3BFEB48}" srcOrd="24" destOrd="0" parTransId="{C9275536-0CF7-49B6-A049-AFA790D35192}" sibTransId="{6CD41FF6-347D-4C9B-AABE-A6F45BB387E5}"/>
    <dgm:cxn modelId="{671C3F27-15FF-4991-9525-A56B98480FA4}" type="presOf" srcId="{FB4EDC13-EEB8-4AC0-9CBD-11A59211FA24}" destId="{3B008CA1-DDC9-4883-A060-A5989DEF9C68}" srcOrd="0" destOrd="0" presId="urn:microsoft.com/office/officeart/2005/8/layout/pList1#6"/>
    <dgm:cxn modelId="{EAC851B7-FBD8-4220-914D-D36E1C08590B}" type="presOf" srcId="{1B0A5FE6-06D2-4E09-93BE-19767C5F295F}" destId="{148A5D46-A0B1-4D33-8AE3-46567BFCBD00}" srcOrd="0" destOrd="0" presId="urn:microsoft.com/office/officeart/2005/8/layout/pList1#6"/>
    <dgm:cxn modelId="{BE09DE1B-0DE8-4750-9799-ADA3DD232968}" type="presOf" srcId="{41E029E2-85C6-4352-B97B-E313BA414BBD}" destId="{8884DE9E-359E-4C71-B75B-232505580ACA}" srcOrd="0" destOrd="0" presId="urn:microsoft.com/office/officeart/2005/8/layout/pList1#6"/>
    <dgm:cxn modelId="{4674CBDE-C055-4EAF-A8A7-819C1FDEE34E}" type="presOf" srcId="{BE8B9B9D-E71F-4893-8C20-692892ECE941}" destId="{2669602A-1922-433D-8362-6A7B2173C293}" srcOrd="0" destOrd="0" presId="urn:microsoft.com/office/officeart/2005/8/layout/pList1#6"/>
    <dgm:cxn modelId="{916FD9C5-D1CE-4D24-8FF7-90DDDBC31DCA}" srcId="{EF071F1B-E13C-4783-A7F5-ECA22FDFBC44}" destId="{081D3200-58A5-47F1-B485-87D734011E8A}" srcOrd="26" destOrd="0" parTransId="{50E69ED5-B66F-422E-A8A8-04FB032749B9}" sibTransId="{427F3F5C-C725-4194-AA0A-F74C86371730}"/>
    <dgm:cxn modelId="{6F891109-354F-4E53-B2DD-F5EC7B592BC1}" type="presOf" srcId="{F9D4D2AC-418E-434C-94B5-A67BB0402735}" destId="{164E4106-1810-4402-8516-627C5466D256}" srcOrd="0" destOrd="0" presId="urn:microsoft.com/office/officeart/2005/8/layout/pList1#6"/>
    <dgm:cxn modelId="{95242982-DC09-446B-9397-0D9251C96D06}" type="presOf" srcId="{F084BEEF-C30C-4CF4-A6F1-BAE552E60FA2}" destId="{B3835D2D-8748-4EC0-AB56-27A101C90535}" srcOrd="0" destOrd="0" presId="urn:microsoft.com/office/officeart/2005/8/layout/pList1#6"/>
    <dgm:cxn modelId="{7D4F3A78-5350-4A40-9C1D-22480F8094AF}" type="presOf" srcId="{AE0BC7EB-60E2-4823-AD32-5F58E971F5C2}" destId="{D9B52146-5C6D-475F-910C-E5A0FB29F7E3}" srcOrd="0" destOrd="0" presId="urn:microsoft.com/office/officeart/2005/8/layout/pList1#6"/>
    <dgm:cxn modelId="{978EA4A6-4BE2-402D-BA21-93DB745E9537}" type="presOf" srcId="{2DFC93C9-7D77-495F-981F-80B347C34E65}" destId="{BF8DC193-A4A5-4006-8DEE-307C2ABAF729}" srcOrd="0" destOrd="0" presId="urn:microsoft.com/office/officeart/2005/8/layout/pList1#6"/>
    <dgm:cxn modelId="{5E604D9D-8871-4A13-9611-FB5C5B6DFCB6}" type="presOf" srcId="{EF071F1B-E13C-4783-A7F5-ECA22FDFBC44}" destId="{45A75223-CE4C-4942-8F0F-742455765A98}" srcOrd="0" destOrd="0" presId="urn:microsoft.com/office/officeart/2005/8/layout/pList1#6"/>
    <dgm:cxn modelId="{C7C6F531-81D0-4E49-A92B-81B29D1AEA2C}" srcId="{EF071F1B-E13C-4783-A7F5-ECA22FDFBC44}" destId="{420C72A1-93D6-4D7C-A654-2CF291101B2B}" srcOrd="5" destOrd="0" parTransId="{4C41CAC6-F0CE-4BD4-8A77-845247CC365B}" sibTransId="{957BBD51-4646-44DC-8950-56327F7133BE}"/>
    <dgm:cxn modelId="{091658CA-D400-4A5F-907D-BDE0883BBDAC}" type="presOf" srcId="{E45FE3CD-B3DE-41C5-B05D-3D402F3897EC}" destId="{CA75438C-C879-4F94-8E82-ED1B98BB8935}" srcOrd="0" destOrd="0" presId="urn:microsoft.com/office/officeart/2005/8/layout/pList1#6"/>
    <dgm:cxn modelId="{425998B5-9C6E-40A4-86C1-FE04D949529E}" type="presOf" srcId="{51ABCD8A-F3EC-4927-A4F7-C574D3BFEB48}" destId="{DF97EEDE-344B-4E7B-8713-28B6D514D56B}" srcOrd="0" destOrd="0" presId="urn:microsoft.com/office/officeart/2005/8/layout/pList1#6"/>
    <dgm:cxn modelId="{A199A7C3-A49B-46D7-8604-78695C593B2D}" srcId="{EF071F1B-E13C-4783-A7F5-ECA22FDFBC44}" destId="{817D4295-9674-4B2F-870F-D616BAD727BE}" srcOrd="9" destOrd="0" parTransId="{8AC4835D-8A4A-4855-910D-37BFAB808B05}" sibTransId="{3B6F6CD9-0167-4ACA-9668-2EBF99D9E83C}"/>
    <dgm:cxn modelId="{C75B4CB4-B727-4578-AE1A-918ACF99ED0A}" srcId="{EF071F1B-E13C-4783-A7F5-ECA22FDFBC44}" destId="{DFA21AA3-2248-499A-B6BC-DFEB7810F1B1}" srcOrd="13" destOrd="0" parTransId="{2DC13EBF-01A9-4BFE-9BFE-0C56CA33E440}" sibTransId="{ABB95090-33B8-4537-9CB8-FA5FB5B8CC2D}"/>
    <dgm:cxn modelId="{FAD500C5-C2B2-4CA8-AAC7-596698DF3AA1}" type="presOf" srcId="{98DAF69F-A471-4363-8FE8-98D1BAA84E3D}" destId="{D599E9FA-464A-4BEF-B4A2-138E1232751F}" srcOrd="0" destOrd="0" presId="urn:microsoft.com/office/officeart/2005/8/layout/pList1#6"/>
    <dgm:cxn modelId="{A80459B0-A52C-411E-9889-FA3F79F0D174}" type="presOf" srcId="{462F9AD6-C669-44FF-B72A-818B7AA8FB93}" destId="{3F7EB6E3-2A62-4E56-80A3-20AD5F8EE0C7}" srcOrd="0" destOrd="0" presId="urn:microsoft.com/office/officeart/2005/8/layout/pList1#6"/>
    <dgm:cxn modelId="{B380D6BC-11ED-475A-AEA4-03B98E732632}" srcId="{EF071F1B-E13C-4783-A7F5-ECA22FDFBC44}" destId="{8D470A4E-F7AB-420C-831C-1BDA7C7E720B}" srcOrd="0" destOrd="0" parTransId="{B6E3586F-9276-4E2F-A828-DB1585DDC887}" sibTransId="{82FD29C5-68E3-4C3D-9ABA-4B4087D6E444}"/>
    <dgm:cxn modelId="{EAF15161-6F23-42FA-BDC1-ECDD997B9C56}" type="presOf" srcId="{45FBEF0F-4FCA-49A1-9680-FA5E91792A53}" destId="{263E5355-578F-4562-8DA8-66EF75CC5ADA}" srcOrd="0" destOrd="0" presId="urn:microsoft.com/office/officeart/2005/8/layout/pList1#6"/>
    <dgm:cxn modelId="{5F159B5B-4827-4BD8-8A53-D76BC842F0B2}" srcId="{EF071F1B-E13C-4783-A7F5-ECA22FDFBC44}" destId="{608AB0C9-757E-4627-BFD0-D03FA1054079}" srcOrd="2" destOrd="0" parTransId="{AC3CF23E-4E53-421F-AE88-C6D4F99CB52B}" sibTransId="{1216D822-89D0-42CC-AB52-679C37298382}"/>
    <dgm:cxn modelId="{2F45A436-D3FA-4714-B600-3362DCE2A4B1}" srcId="{EF071F1B-E13C-4783-A7F5-ECA22FDFBC44}" destId="{75ACBEAE-2D07-4B91-953E-879DC3C62F0F}" srcOrd="11" destOrd="0" parTransId="{4F06AC05-157C-4DD4-8D86-826403BDCCD5}" sibTransId="{1A043585-32EA-43FF-BE95-44BA04C87903}"/>
    <dgm:cxn modelId="{33A0699F-774E-437C-A0F0-795EFB4730C3}" srcId="{EF071F1B-E13C-4783-A7F5-ECA22FDFBC44}" destId="{DCB5D197-5594-4905-8C7E-162EA68B0AFA}" srcOrd="10" destOrd="0" parTransId="{71678F0F-920E-40E4-807A-32C6AD6C0EF3}" sibTransId="{E493318F-DFE1-47F8-B567-CB8C219415D3}"/>
    <dgm:cxn modelId="{D92F251D-36E4-41C5-B44D-4E97F4476B58}" type="presParOf" srcId="{45A75223-CE4C-4942-8F0F-742455765A98}" destId="{F1647E45-5698-4089-BD7A-B3143644E467}" srcOrd="0" destOrd="0" presId="urn:microsoft.com/office/officeart/2005/8/layout/pList1#6"/>
    <dgm:cxn modelId="{E49D9DAD-CD66-4824-A73C-97A73720E052}" type="presParOf" srcId="{F1647E45-5698-4089-BD7A-B3143644E467}" destId="{24625692-3790-42CA-96A7-684953D1644F}" srcOrd="0" destOrd="0" presId="urn:microsoft.com/office/officeart/2005/8/layout/pList1#6"/>
    <dgm:cxn modelId="{05E956E5-E098-4741-B336-B3AF0E6EF84D}" type="presParOf" srcId="{F1647E45-5698-4089-BD7A-B3143644E467}" destId="{1FEF1F33-ABA3-4087-96D8-452BAFEEC82D}" srcOrd="1" destOrd="0" presId="urn:microsoft.com/office/officeart/2005/8/layout/pList1#6"/>
    <dgm:cxn modelId="{D8DA66A8-38BE-4950-A37F-599EED1CBED4}" type="presParOf" srcId="{45A75223-CE4C-4942-8F0F-742455765A98}" destId="{A05DA923-6CA3-4D3A-8B68-67A435EE6C2C}" srcOrd="1" destOrd="0" presId="urn:microsoft.com/office/officeart/2005/8/layout/pList1#6"/>
    <dgm:cxn modelId="{D747DDDF-8D2E-4B73-A450-A4EE908E807B}" type="presParOf" srcId="{45A75223-CE4C-4942-8F0F-742455765A98}" destId="{3775A46B-C0C7-4793-BF36-35E4413D2B6B}" srcOrd="2" destOrd="0" presId="urn:microsoft.com/office/officeart/2005/8/layout/pList1#6"/>
    <dgm:cxn modelId="{47FF3477-F170-4846-88B3-7315F92DDB6E}" type="presParOf" srcId="{3775A46B-C0C7-4793-BF36-35E4413D2B6B}" destId="{1D45E992-7AFF-4818-AEE8-8D475CD67813}" srcOrd="0" destOrd="0" presId="urn:microsoft.com/office/officeart/2005/8/layout/pList1#6"/>
    <dgm:cxn modelId="{0F3B7344-5418-48F6-A0D0-65AB981F6F77}" type="presParOf" srcId="{3775A46B-C0C7-4793-BF36-35E4413D2B6B}" destId="{D9B52146-5C6D-475F-910C-E5A0FB29F7E3}" srcOrd="1" destOrd="0" presId="urn:microsoft.com/office/officeart/2005/8/layout/pList1#6"/>
    <dgm:cxn modelId="{7690B712-D64D-4BDA-B170-7EDCD2C62732}" type="presParOf" srcId="{45A75223-CE4C-4942-8F0F-742455765A98}" destId="{6ACEE2AD-C63A-443E-8147-83396290FE88}" srcOrd="3" destOrd="0" presId="urn:microsoft.com/office/officeart/2005/8/layout/pList1#6"/>
    <dgm:cxn modelId="{56236CAD-1AA2-4F3A-A17B-71459AA79E46}" type="presParOf" srcId="{45A75223-CE4C-4942-8F0F-742455765A98}" destId="{DAB8094F-AC3F-40BF-9BB8-E04964E8493A}" srcOrd="4" destOrd="0" presId="urn:microsoft.com/office/officeart/2005/8/layout/pList1#6"/>
    <dgm:cxn modelId="{EE9F9593-400D-4EEC-8422-A4B642A811A4}" type="presParOf" srcId="{DAB8094F-AC3F-40BF-9BB8-E04964E8493A}" destId="{303D0281-EEFA-495A-B651-7EE2A898F83A}" srcOrd="0" destOrd="0" presId="urn:microsoft.com/office/officeart/2005/8/layout/pList1#6"/>
    <dgm:cxn modelId="{746C2A2D-C8C3-4A25-BA7C-017805DE8F4D}" type="presParOf" srcId="{DAB8094F-AC3F-40BF-9BB8-E04964E8493A}" destId="{8F4C21C4-D67D-490F-B8FF-E0C9435FEF0B}" srcOrd="1" destOrd="0" presId="urn:microsoft.com/office/officeart/2005/8/layout/pList1#6"/>
    <dgm:cxn modelId="{81E13D80-728C-45D3-B7EA-CB69853F0024}" type="presParOf" srcId="{45A75223-CE4C-4942-8F0F-742455765A98}" destId="{CECFB7BC-9504-45A2-91A0-BEE52AEBF37F}" srcOrd="5" destOrd="0" presId="urn:microsoft.com/office/officeart/2005/8/layout/pList1#6"/>
    <dgm:cxn modelId="{0D6C8311-3A08-4C85-B471-492D1089EE3C}" type="presParOf" srcId="{45A75223-CE4C-4942-8F0F-742455765A98}" destId="{25151942-4992-46D7-8ACC-B35F60932D14}" srcOrd="6" destOrd="0" presId="urn:microsoft.com/office/officeart/2005/8/layout/pList1#6"/>
    <dgm:cxn modelId="{A11B198B-CC6D-445D-BA56-3AB2B3DEDDDC}" type="presParOf" srcId="{25151942-4992-46D7-8ACC-B35F60932D14}" destId="{04ED4F5B-5FD9-447F-9B01-5667FAA67829}" srcOrd="0" destOrd="0" presId="urn:microsoft.com/office/officeart/2005/8/layout/pList1#6"/>
    <dgm:cxn modelId="{A77CAFA3-0EFC-4CD1-AB05-FED5DD306ABD}" type="presParOf" srcId="{25151942-4992-46D7-8ACC-B35F60932D14}" destId="{5871CF2D-1AD9-4CA2-A233-D01AF3B48D5E}" srcOrd="1" destOrd="0" presId="urn:microsoft.com/office/officeart/2005/8/layout/pList1#6"/>
    <dgm:cxn modelId="{C991D64D-EA02-41FC-A206-2A7F251E4A33}" type="presParOf" srcId="{45A75223-CE4C-4942-8F0F-742455765A98}" destId="{4DA6BBF1-067C-4245-BDA7-9645266DA619}" srcOrd="7" destOrd="0" presId="urn:microsoft.com/office/officeart/2005/8/layout/pList1#6"/>
    <dgm:cxn modelId="{B6D7BFBB-A5C8-4EA2-9E1C-628814A6842B}" type="presParOf" srcId="{45A75223-CE4C-4942-8F0F-742455765A98}" destId="{9DC0FA74-2FC1-4633-9E86-9FE08ABAA95A}" srcOrd="8" destOrd="0" presId="urn:microsoft.com/office/officeart/2005/8/layout/pList1#6"/>
    <dgm:cxn modelId="{FCA7EC86-F675-4A27-841C-37844F96B2A5}" type="presParOf" srcId="{9DC0FA74-2FC1-4633-9E86-9FE08ABAA95A}" destId="{710700F9-B410-4F30-828C-B8A7C6354B10}" srcOrd="0" destOrd="0" presId="urn:microsoft.com/office/officeart/2005/8/layout/pList1#6"/>
    <dgm:cxn modelId="{15C0737A-E89A-4CE9-AB58-3C7F8957FCE1}" type="presParOf" srcId="{9DC0FA74-2FC1-4633-9E86-9FE08ABAA95A}" destId="{3F7EB6E3-2A62-4E56-80A3-20AD5F8EE0C7}" srcOrd="1" destOrd="0" presId="urn:microsoft.com/office/officeart/2005/8/layout/pList1#6"/>
    <dgm:cxn modelId="{12A69ADA-EB94-4380-AEC8-AFF6874E14C8}" type="presParOf" srcId="{45A75223-CE4C-4942-8F0F-742455765A98}" destId="{918B78CD-8FF2-49ED-A64E-2C19A0A1D501}" srcOrd="9" destOrd="0" presId="urn:microsoft.com/office/officeart/2005/8/layout/pList1#6"/>
    <dgm:cxn modelId="{D03A2B68-B59B-42D8-B887-4731CE7A5380}" type="presParOf" srcId="{45A75223-CE4C-4942-8F0F-742455765A98}" destId="{7201A714-47C4-4C5B-B943-A2C368C37A03}" srcOrd="10" destOrd="0" presId="urn:microsoft.com/office/officeart/2005/8/layout/pList1#6"/>
    <dgm:cxn modelId="{633D0B11-189B-4819-B4FB-ED07B398F991}" type="presParOf" srcId="{7201A714-47C4-4C5B-B943-A2C368C37A03}" destId="{F5D3604C-DC1B-456B-82AA-A0E79CCCB9A6}" srcOrd="0" destOrd="0" presId="urn:microsoft.com/office/officeart/2005/8/layout/pList1#6"/>
    <dgm:cxn modelId="{B0211438-2627-4556-AF1C-818F88442FEF}" type="presParOf" srcId="{7201A714-47C4-4C5B-B943-A2C368C37A03}" destId="{ACD16087-EC49-4237-8A80-DB41A0E8D5A4}" srcOrd="1" destOrd="0" presId="urn:microsoft.com/office/officeart/2005/8/layout/pList1#6"/>
    <dgm:cxn modelId="{AE11ADF0-ADB8-4B62-9BE3-A073FC6800C4}" type="presParOf" srcId="{45A75223-CE4C-4942-8F0F-742455765A98}" destId="{0D4AF0D0-BEB9-40D2-8D03-DCBACD963C6A}" srcOrd="11" destOrd="0" presId="urn:microsoft.com/office/officeart/2005/8/layout/pList1#6"/>
    <dgm:cxn modelId="{945AFBFA-D2C8-4D86-995D-E79E74AB9541}" type="presParOf" srcId="{45A75223-CE4C-4942-8F0F-742455765A98}" destId="{5EFE2A0A-D4AB-4162-9C55-B8D62193815A}" srcOrd="12" destOrd="0" presId="urn:microsoft.com/office/officeart/2005/8/layout/pList1#6"/>
    <dgm:cxn modelId="{3F40134A-CED3-4E95-AD90-FCAF7C2C2C37}" type="presParOf" srcId="{5EFE2A0A-D4AB-4162-9C55-B8D62193815A}" destId="{C5D7C538-1A00-4404-8D32-C6149C548569}" srcOrd="0" destOrd="0" presId="urn:microsoft.com/office/officeart/2005/8/layout/pList1#6"/>
    <dgm:cxn modelId="{59AF715E-64B9-434E-ACAD-09E502E668A2}" type="presParOf" srcId="{5EFE2A0A-D4AB-4162-9C55-B8D62193815A}" destId="{D717CBF0-6966-4E12-9F92-891F0D2342E3}" srcOrd="1" destOrd="0" presId="urn:microsoft.com/office/officeart/2005/8/layout/pList1#6"/>
    <dgm:cxn modelId="{407CE5CB-BB67-4A3B-8F4C-4A63D1D13DB1}" type="presParOf" srcId="{45A75223-CE4C-4942-8F0F-742455765A98}" destId="{2F643746-899C-4703-86F8-AFE080E43B0D}" srcOrd="13" destOrd="0" presId="urn:microsoft.com/office/officeart/2005/8/layout/pList1#6"/>
    <dgm:cxn modelId="{006D4E57-F282-486E-A80D-EAD2EA7B9062}" type="presParOf" srcId="{45A75223-CE4C-4942-8F0F-742455765A98}" destId="{97BBB985-7E9C-460A-817E-2E9264694BB9}" srcOrd="14" destOrd="0" presId="urn:microsoft.com/office/officeart/2005/8/layout/pList1#6"/>
    <dgm:cxn modelId="{16B20DC1-9F15-4311-88A4-1BC9DE3E7935}" type="presParOf" srcId="{97BBB985-7E9C-460A-817E-2E9264694BB9}" destId="{2312B1A5-8392-4A94-B635-501790516C67}" srcOrd="0" destOrd="0" presId="urn:microsoft.com/office/officeart/2005/8/layout/pList1#6"/>
    <dgm:cxn modelId="{1778F3B9-4BD3-4F67-8D64-CEBC7A860C00}" type="presParOf" srcId="{97BBB985-7E9C-460A-817E-2E9264694BB9}" destId="{D599E9FA-464A-4BEF-B4A2-138E1232751F}" srcOrd="1" destOrd="0" presId="urn:microsoft.com/office/officeart/2005/8/layout/pList1#6"/>
    <dgm:cxn modelId="{E6F1743B-F7B1-4C40-A185-BD9C1AA31697}" type="presParOf" srcId="{45A75223-CE4C-4942-8F0F-742455765A98}" destId="{9B7E695D-6F13-4909-B66D-0D4754A9CD22}" srcOrd="15" destOrd="0" presId="urn:microsoft.com/office/officeart/2005/8/layout/pList1#6"/>
    <dgm:cxn modelId="{90AAB1D3-72B6-40C9-AD28-FE12910E5B3C}" type="presParOf" srcId="{45A75223-CE4C-4942-8F0F-742455765A98}" destId="{62A9E8F2-D378-435F-A9BA-963A217983E2}" srcOrd="16" destOrd="0" presId="urn:microsoft.com/office/officeart/2005/8/layout/pList1#6"/>
    <dgm:cxn modelId="{2A52768A-2887-456E-8409-7BEEC887BF9C}" type="presParOf" srcId="{62A9E8F2-D378-435F-A9BA-963A217983E2}" destId="{80201881-8D11-4C64-A46C-A678EF072EB9}" srcOrd="0" destOrd="0" presId="urn:microsoft.com/office/officeart/2005/8/layout/pList1#6"/>
    <dgm:cxn modelId="{5DAF8456-67EA-4E56-925B-D38AA2C4B7A5}" type="presParOf" srcId="{62A9E8F2-D378-435F-A9BA-963A217983E2}" destId="{8E3D2C08-DE44-43E8-9193-BD7E8DDBD494}" srcOrd="1" destOrd="0" presId="urn:microsoft.com/office/officeart/2005/8/layout/pList1#6"/>
    <dgm:cxn modelId="{6762D5CF-5A9B-44EE-ACCF-B0865A262F56}" type="presParOf" srcId="{45A75223-CE4C-4942-8F0F-742455765A98}" destId="{B3835D2D-8748-4EC0-AB56-27A101C90535}" srcOrd="17" destOrd="0" presId="urn:microsoft.com/office/officeart/2005/8/layout/pList1#6"/>
    <dgm:cxn modelId="{6BA857E7-6215-4141-8574-C5E35F851DC6}" type="presParOf" srcId="{45A75223-CE4C-4942-8F0F-742455765A98}" destId="{107AFB9F-45F4-470B-B746-5EFBCBEAE92A}" srcOrd="18" destOrd="0" presId="urn:microsoft.com/office/officeart/2005/8/layout/pList1#6"/>
    <dgm:cxn modelId="{B0C7C875-2AB7-4575-BE8D-9837B96D00BE}" type="presParOf" srcId="{107AFB9F-45F4-470B-B746-5EFBCBEAE92A}" destId="{F02ECB60-15FC-40C2-9258-29A89CA462F4}" srcOrd="0" destOrd="0" presId="urn:microsoft.com/office/officeart/2005/8/layout/pList1#6"/>
    <dgm:cxn modelId="{34EA3C95-E4FB-4746-A825-5AB91B569372}" type="presParOf" srcId="{107AFB9F-45F4-470B-B746-5EFBCBEAE92A}" destId="{8357C275-6E56-4059-9531-1731D16EB749}" srcOrd="1" destOrd="0" presId="urn:microsoft.com/office/officeart/2005/8/layout/pList1#6"/>
    <dgm:cxn modelId="{192B55CF-B868-40A9-B581-B02CCF8A7EA8}" type="presParOf" srcId="{45A75223-CE4C-4942-8F0F-742455765A98}" destId="{96496A16-2E2F-4F71-A668-710D9C48C4ED}" srcOrd="19" destOrd="0" presId="urn:microsoft.com/office/officeart/2005/8/layout/pList1#6"/>
    <dgm:cxn modelId="{D2BBA619-D026-4C5C-B640-080279823523}" type="presParOf" srcId="{45A75223-CE4C-4942-8F0F-742455765A98}" destId="{105B6978-C3C1-432A-9D5E-D34DD3F0A0D5}" srcOrd="20" destOrd="0" presId="urn:microsoft.com/office/officeart/2005/8/layout/pList1#6"/>
    <dgm:cxn modelId="{A9F9397A-26CB-47D4-8615-317516E9CD14}" type="presParOf" srcId="{105B6978-C3C1-432A-9D5E-D34DD3F0A0D5}" destId="{E3FA6AB5-343D-4D8B-AFBC-2E48690CF546}" srcOrd="0" destOrd="0" presId="urn:microsoft.com/office/officeart/2005/8/layout/pList1#6"/>
    <dgm:cxn modelId="{27535721-022A-4E00-A063-1D9F004C2CAE}" type="presParOf" srcId="{105B6978-C3C1-432A-9D5E-D34DD3F0A0D5}" destId="{E3CCA79E-7F23-4CBA-8409-9A97AE2ADEC7}" srcOrd="1" destOrd="0" presId="urn:microsoft.com/office/officeart/2005/8/layout/pList1#6"/>
    <dgm:cxn modelId="{B2FF7A80-1EC1-48C6-912F-688383FCB5E0}" type="presParOf" srcId="{45A75223-CE4C-4942-8F0F-742455765A98}" destId="{E276CFF2-DA67-424F-A8D7-4878AC665C35}" srcOrd="21" destOrd="0" presId="urn:microsoft.com/office/officeart/2005/8/layout/pList1#6"/>
    <dgm:cxn modelId="{5BA79772-2C54-4AB7-9339-A77C45C82E7C}" type="presParOf" srcId="{45A75223-CE4C-4942-8F0F-742455765A98}" destId="{0F040EC8-364F-4BB5-A3DB-966782BC7745}" srcOrd="22" destOrd="0" presId="urn:microsoft.com/office/officeart/2005/8/layout/pList1#6"/>
    <dgm:cxn modelId="{9F1F7942-14AD-4C9E-9D49-A7831D6D93B2}" type="presParOf" srcId="{0F040EC8-364F-4BB5-A3DB-966782BC7745}" destId="{76ED48F6-8A0F-40D4-9BCB-ED315E1FB199}" srcOrd="0" destOrd="0" presId="urn:microsoft.com/office/officeart/2005/8/layout/pList1#6"/>
    <dgm:cxn modelId="{F447ACAE-273F-4617-8664-765EC4B2DF00}" type="presParOf" srcId="{0F040EC8-364F-4BB5-A3DB-966782BC7745}" destId="{2AE4DB20-1E76-418B-AE1A-7330EF6E6BCE}" srcOrd="1" destOrd="0" presId="urn:microsoft.com/office/officeart/2005/8/layout/pList1#6"/>
    <dgm:cxn modelId="{AE0B797C-5946-43FE-9487-62A5434BD3F2}" type="presParOf" srcId="{45A75223-CE4C-4942-8F0F-742455765A98}" destId="{330ECD32-25EE-4F16-AF4F-673B9AFEC81D}" srcOrd="23" destOrd="0" presId="urn:microsoft.com/office/officeart/2005/8/layout/pList1#6"/>
    <dgm:cxn modelId="{904C45DA-A2D3-467F-8F1C-FC802DFDB988}" type="presParOf" srcId="{45A75223-CE4C-4942-8F0F-742455765A98}" destId="{C4E0C911-07B2-40DD-ADB5-ACEC3F0ED728}" srcOrd="24" destOrd="0" presId="urn:microsoft.com/office/officeart/2005/8/layout/pList1#6"/>
    <dgm:cxn modelId="{4FACFEE6-B093-4374-A562-19814121C4DB}" type="presParOf" srcId="{C4E0C911-07B2-40DD-ADB5-ACEC3F0ED728}" destId="{12E0A01F-FE46-464B-9C85-D5117E956EFC}" srcOrd="0" destOrd="0" presId="urn:microsoft.com/office/officeart/2005/8/layout/pList1#6"/>
    <dgm:cxn modelId="{6098BB75-9C04-477C-BA92-DA8CCFA59E8F}" type="presParOf" srcId="{C4E0C911-07B2-40DD-ADB5-ACEC3F0ED728}" destId="{8884DE9E-359E-4C71-B75B-232505580ACA}" srcOrd="1" destOrd="0" presId="urn:microsoft.com/office/officeart/2005/8/layout/pList1#6"/>
    <dgm:cxn modelId="{E142EBA0-6437-4310-8E78-0359BB600B4D}" type="presParOf" srcId="{45A75223-CE4C-4942-8F0F-742455765A98}" destId="{C42D4884-2742-4630-9ACE-AE3732FE6E34}" srcOrd="25" destOrd="0" presId="urn:microsoft.com/office/officeart/2005/8/layout/pList1#6"/>
    <dgm:cxn modelId="{8043310A-A68C-42F8-A0B2-1CCCA1B339B6}" type="presParOf" srcId="{45A75223-CE4C-4942-8F0F-742455765A98}" destId="{D2EBF5C9-74B6-4FD0-A224-3100972E8171}" srcOrd="26" destOrd="0" presId="urn:microsoft.com/office/officeart/2005/8/layout/pList1#6"/>
    <dgm:cxn modelId="{D7F3E2E3-D1A4-4178-866B-3C90A89A5DC6}" type="presParOf" srcId="{D2EBF5C9-74B6-4FD0-A224-3100972E8171}" destId="{705D0946-00A2-453A-A824-F6765BD6B620}" srcOrd="0" destOrd="0" presId="urn:microsoft.com/office/officeart/2005/8/layout/pList1#6"/>
    <dgm:cxn modelId="{0E7A563D-3CA7-4EAA-90EA-E379910D67C6}" type="presParOf" srcId="{D2EBF5C9-74B6-4FD0-A224-3100972E8171}" destId="{7EFD7B26-94FC-4837-8A0E-83CB45A2AF15}" srcOrd="1" destOrd="0" presId="urn:microsoft.com/office/officeart/2005/8/layout/pList1#6"/>
    <dgm:cxn modelId="{22ED8654-A8A8-47B8-9B77-406D8A4E3901}" type="presParOf" srcId="{45A75223-CE4C-4942-8F0F-742455765A98}" destId="{2B462C3A-F657-47DB-B93F-D397A00CB756}" srcOrd="27" destOrd="0" presId="urn:microsoft.com/office/officeart/2005/8/layout/pList1#6"/>
    <dgm:cxn modelId="{FC92B21B-2148-4536-9D06-8C7411DD331B}" type="presParOf" srcId="{45A75223-CE4C-4942-8F0F-742455765A98}" destId="{FFE3C909-D3C9-49BF-BF61-13F144BC293C}" srcOrd="28" destOrd="0" presId="urn:microsoft.com/office/officeart/2005/8/layout/pList1#6"/>
    <dgm:cxn modelId="{FF53C926-5890-4751-8E64-82601C6EB791}" type="presParOf" srcId="{FFE3C909-D3C9-49BF-BF61-13F144BC293C}" destId="{9AA07842-39BC-4D52-89FC-C0FAD91AF207}" srcOrd="0" destOrd="0" presId="urn:microsoft.com/office/officeart/2005/8/layout/pList1#6"/>
    <dgm:cxn modelId="{5A909A8F-A311-4EE8-A3EF-E7F413CFBAA7}" type="presParOf" srcId="{FFE3C909-D3C9-49BF-BF61-13F144BC293C}" destId="{C41E60BD-C00C-4E02-89C0-496CBE8F5D7D}" srcOrd="1" destOrd="0" presId="urn:microsoft.com/office/officeart/2005/8/layout/pList1#6"/>
    <dgm:cxn modelId="{259A2674-0561-4368-9FE2-071FA19A9A19}" type="presParOf" srcId="{45A75223-CE4C-4942-8F0F-742455765A98}" destId="{9248A7B4-33F3-4761-ABCA-08E513F8DCC2}" srcOrd="29" destOrd="0" presId="urn:microsoft.com/office/officeart/2005/8/layout/pList1#6"/>
    <dgm:cxn modelId="{9969A25E-49D5-4780-B491-F27D4E871C56}" type="presParOf" srcId="{45A75223-CE4C-4942-8F0F-742455765A98}" destId="{F61F7F9F-4492-4122-9EC6-E2AE0AB8ECBE}" srcOrd="30" destOrd="0" presId="urn:microsoft.com/office/officeart/2005/8/layout/pList1#6"/>
    <dgm:cxn modelId="{05542809-769B-466A-9691-E0C0D982507B}" type="presParOf" srcId="{F61F7F9F-4492-4122-9EC6-E2AE0AB8ECBE}" destId="{24AAADB5-46D5-48E2-B499-6ECF3979FDF4}" srcOrd="0" destOrd="0" presId="urn:microsoft.com/office/officeart/2005/8/layout/pList1#6"/>
    <dgm:cxn modelId="{8B4FBF5B-7693-4DB4-997E-6D99D35BF4CC}" type="presParOf" srcId="{F61F7F9F-4492-4122-9EC6-E2AE0AB8ECBE}" destId="{164E4106-1810-4402-8516-627C5466D256}" srcOrd="1" destOrd="0" presId="urn:microsoft.com/office/officeart/2005/8/layout/pList1#6"/>
    <dgm:cxn modelId="{17D0FAA5-A01A-4615-BF6A-4334DDB32797}" type="presParOf" srcId="{45A75223-CE4C-4942-8F0F-742455765A98}" destId="{EEF33100-9F21-45D3-ACD2-543611FD740D}" srcOrd="31" destOrd="0" presId="urn:microsoft.com/office/officeart/2005/8/layout/pList1#6"/>
    <dgm:cxn modelId="{67B933AF-FEFA-4B3C-835E-C277B00D0D24}" type="presParOf" srcId="{45A75223-CE4C-4942-8F0F-742455765A98}" destId="{07952780-BDDE-499D-B871-853A06B82ADE}" srcOrd="32" destOrd="0" presId="urn:microsoft.com/office/officeart/2005/8/layout/pList1#6"/>
    <dgm:cxn modelId="{86A9BB36-5797-49B9-931A-7084BCCCF517}" type="presParOf" srcId="{07952780-BDDE-499D-B871-853A06B82ADE}" destId="{CBDFD0AE-B9FA-44F1-B687-9CC2227725B1}" srcOrd="0" destOrd="0" presId="urn:microsoft.com/office/officeart/2005/8/layout/pList1#6"/>
    <dgm:cxn modelId="{88F6229E-DD6A-4BBD-8FAC-F7B935CC1781}" type="presParOf" srcId="{07952780-BDDE-499D-B871-853A06B82ADE}" destId="{263E5355-578F-4562-8DA8-66EF75CC5ADA}" srcOrd="1" destOrd="0" presId="urn:microsoft.com/office/officeart/2005/8/layout/pList1#6"/>
    <dgm:cxn modelId="{8DA2B573-A4E6-42BD-90AF-59E6D50BD5AC}" type="presParOf" srcId="{45A75223-CE4C-4942-8F0F-742455765A98}" destId="{3D046E1E-E887-45F2-89F6-48E7A8017C8E}" srcOrd="33" destOrd="0" presId="urn:microsoft.com/office/officeart/2005/8/layout/pList1#6"/>
    <dgm:cxn modelId="{0D3ABA55-0295-412B-8F14-7A9BF330CECC}" type="presParOf" srcId="{45A75223-CE4C-4942-8F0F-742455765A98}" destId="{F62B2EFD-8390-46A5-ABEE-1495995F26CC}" srcOrd="34" destOrd="0" presId="urn:microsoft.com/office/officeart/2005/8/layout/pList1#6"/>
    <dgm:cxn modelId="{15655074-6729-4BFD-82F3-637C3D7C522D}" type="presParOf" srcId="{F62B2EFD-8390-46A5-ABEE-1495995F26CC}" destId="{784B7F1D-4B13-4583-AA67-B763C474A001}" srcOrd="0" destOrd="0" presId="urn:microsoft.com/office/officeart/2005/8/layout/pList1#6"/>
    <dgm:cxn modelId="{219ACBCF-3266-4AF4-BEF6-073FC7D9C12E}" type="presParOf" srcId="{F62B2EFD-8390-46A5-ABEE-1495995F26CC}" destId="{2669602A-1922-433D-8362-6A7B2173C293}" srcOrd="1" destOrd="0" presId="urn:microsoft.com/office/officeart/2005/8/layout/pList1#6"/>
    <dgm:cxn modelId="{666C9685-7599-4666-A48D-058DCD39210E}" type="presParOf" srcId="{45A75223-CE4C-4942-8F0F-742455765A98}" destId="{88D64E13-9EEE-48F2-9180-4C67DDED46E7}" srcOrd="35" destOrd="0" presId="urn:microsoft.com/office/officeart/2005/8/layout/pList1#6"/>
    <dgm:cxn modelId="{EB15FC34-6196-4336-9A0A-C210C8DB1E9A}" type="presParOf" srcId="{45A75223-CE4C-4942-8F0F-742455765A98}" destId="{F6D7415B-974F-40E8-965D-575E11BFFCEB}" srcOrd="36" destOrd="0" presId="urn:microsoft.com/office/officeart/2005/8/layout/pList1#6"/>
    <dgm:cxn modelId="{A456483A-2178-4BE0-9388-320A6B2CFD85}" type="presParOf" srcId="{F6D7415B-974F-40E8-965D-575E11BFFCEB}" destId="{E69C6883-EB47-495F-9894-FAED76003491}" srcOrd="0" destOrd="0" presId="urn:microsoft.com/office/officeart/2005/8/layout/pList1#6"/>
    <dgm:cxn modelId="{6DAABA47-B2D1-486E-975C-97B43FF04B9B}" type="presParOf" srcId="{F6D7415B-974F-40E8-965D-575E11BFFCEB}" destId="{AE9BE039-05A7-4B34-9A90-55B2D2E109A4}" srcOrd="1" destOrd="0" presId="urn:microsoft.com/office/officeart/2005/8/layout/pList1#6"/>
    <dgm:cxn modelId="{8C657EE0-0E4C-48F0-A91E-5AAD2741160E}" type="presParOf" srcId="{45A75223-CE4C-4942-8F0F-742455765A98}" destId="{D080F304-AB31-4FFB-8CFB-AAB66F997C40}" srcOrd="37" destOrd="0" presId="urn:microsoft.com/office/officeart/2005/8/layout/pList1#6"/>
    <dgm:cxn modelId="{5A37362F-ECE8-4801-BA71-8B1D9F08B34F}" type="presParOf" srcId="{45A75223-CE4C-4942-8F0F-742455765A98}" destId="{DB83E754-18DF-4D0F-BEEB-D9E425E0B08D}" srcOrd="38" destOrd="0" presId="urn:microsoft.com/office/officeart/2005/8/layout/pList1#6"/>
    <dgm:cxn modelId="{22006FEA-6143-4421-B9D3-09AA97513C1F}" type="presParOf" srcId="{DB83E754-18DF-4D0F-BEEB-D9E425E0B08D}" destId="{8C06F45F-EC76-414C-B08F-E3DBC8157141}" srcOrd="0" destOrd="0" presId="urn:microsoft.com/office/officeart/2005/8/layout/pList1#6"/>
    <dgm:cxn modelId="{7CE29640-5679-4E03-B7F3-932F6D5EC5DD}" type="presParOf" srcId="{DB83E754-18DF-4D0F-BEEB-D9E425E0B08D}" destId="{3CF39133-58D4-4914-9F7F-8E233BFB2D2E}" srcOrd="1" destOrd="0" presId="urn:microsoft.com/office/officeart/2005/8/layout/pList1#6"/>
    <dgm:cxn modelId="{F5BD7621-CFC3-4C57-88FF-FB75D13BAC1C}" type="presParOf" srcId="{45A75223-CE4C-4942-8F0F-742455765A98}" destId="{3B008CA1-DDC9-4883-A060-A5989DEF9C68}" srcOrd="39" destOrd="0" presId="urn:microsoft.com/office/officeart/2005/8/layout/pList1#6"/>
    <dgm:cxn modelId="{6A0B2156-6F5E-4AD4-B3FF-D03C436F5807}" type="presParOf" srcId="{45A75223-CE4C-4942-8F0F-742455765A98}" destId="{35A6EC33-56D0-4A93-96DF-604BA3A96AA5}" srcOrd="40" destOrd="0" presId="urn:microsoft.com/office/officeart/2005/8/layout/pList1#6"/>
    <dgm:cxn modelId="{567E0383-DFE1-4422-9E06-CF0EFF4139A8}" type="presParOf" srcId="{35A6EC33-56D0-4A93-96DF-604BA3A96AA5}" destId="{9CF2889B-4DA3-42CE-A483-C0254F96AC9A}" srcOrd="0" destOrd="0" presId="urn:microsoft.com/office/officeart/2005/8/layout/pList1#6"/>
    <dgm:cxn modelId="{DC501E6C-7E87-4ED9-A0A6-F9260AABD05B}" type="presParOf" srcId="{35A6EC33-56D0-4A93-96DF-604BA3A96AA5}" destId="{A700F4F8-CA9A-4B8E-ADB9-AA227B071F28}" srcOrd="1" destOrd="0" presId="urn:microsoft.com/office/officeart/2005/8/layout/pList1#6"/>
    <dgm:cxn modelId="{063F5E95-7434-4910-A7AB-0F9A25C30263}" type="presParOf" srcId="{45A75223-CE4C-4942-8F0F-742455765A98}" destId="{148A5D46-A0B1-4D33-8AE3-46567BFCBD00}" srcOrd="41" destOrd="0" presId="urn:microsoft.com/office/officeart/2005/8/layout/pList1#6"/>
    <dgm:cxn modelId="{49EA37B2-81A4-4BDB-831C-97B3E889FB82}" type="presParOf" srcId="{45A75223-CE4C-4942-8F0F-742455765A98}" destId="{E2965AEA-1420-4C9A-B0FE-4A61D018763E}" srcOrd="42" destOrd="0" presId="urn:microsoft.com/office/officeart/2005/8/layout/pList1#6"/>
    <dgm:cxn modelId="{BFEF23AF-4487-41A5-9F2D-9359080FACED}" type="presParOf" srcId="{E2965AEA-1420-4C9A-B0FE-4A61D018763E}" destId="{034C4D07-7B16-4D60-8613-A89AE2AF9431}" srcOrd="0" destOrd="0" presId="urn:microsoft.com/office/officeart/2005/8/layout/pList1#6"/>
    <dgm:cxn modelId="{FB8E0AE3-C8E8-4115-99F1-1027F0001EC1}" type="presParOf" srcId="{E2965AEA-1420-4C9A-B0FE-4A61D018763E}" destId="{CA75438C-C879-4F94-8E82-ED1B98BB8935}" srcOrd="1" destOrd="0" presId="urn:microsoft.com/office/officeart/2005/8/layout/pList1#6"/>
    <dgm:cxn modelId="{E451EA5A-5491-4789-9E93-79E258C5FA34}" type="presParOf" srcId="{45A75223-CE4C-4942-8F0F-742455765A98}" destId="{1E4A742E-EA6E-4D9C-8869-4F6C6404E014}" srcOrd="43" destOrd="0" presId="urn:microsoft.com/office/officeart/2005/8/layout/pList1#6"/>
    <dgm:cxn modelId="{DC6F29E8-43F6-4E72-ACBB-3BEA3175BFB6}" type="presParOf" srcId="{45A75223-CE4C-4942-8F0F-742455765A98}" destId="{05999E22-1B26-47D4-BC69-04496B515B17}" srcOrd="44" destOrd="0" presId="urn:microsoft.com/office/officeart/2005/8/layout/pList1#6"/>
    <dgm:cxn modelId="{85FB808C-CE11-4FB1-BCE3-5D62FC4B293B}" type="presParOf" srcId="{05999E22-1B26-47D4-BC69-04496B515B17}" destId="{50C3F11E-1330-44A1-B884-DC81DBFD9F68}" srcOrd="0" destOrd="0" presId="urn:microsoft.com/office/officeart/2005/8/layout/pList1#6"/>
    <dgm:cxn modelId="{801D4B47-914F-455C-BE7A-F096C3A4927A}" type="presParOf" srcId="{05999E22-1B26-47D4-BC69-04496B515B17}" destId="{BF8DC193-A4A5-4006-8DEE-307C2ABAF729}" srcOrd="1" destOrd="0" presId="urn:microsoft.com/office/officeart/2005/8/layout/pList1#6"/>
    <dgm:cxn modelId="{534CE2F4-FC12-41E0-AB05-349276AE2FE9}" type="presParOf" srcId="{45A75223-CE4C-4942-8F0F-742455765A98}" destId="{4B0DD53F-BB0B-428E-8DB9-4D8B7B0691BB}" srcOrd="45" destOrd="0" presId="urn:microsoft.com/office/officeart/2005/8/layout/pList1#6"/>
    <dgm:cxn modelId="{E6C5484A-E01F-4D22-838D-7A2EE661275C}" type="presParOf" srcId="{45A75223-CE4C-4942-8F0F-742455765A98}" destId="{1D91A15D-B9D3-41A7-A826-AB78E273AD3D}" srcOrd="46" destOrd="0" presId="urn:microsoft.com/office/officeart/2005/8/layout/pList1#6"/>
    <dgm:cxn modelId="{53A3219C-4BF1-4386-8363-9F33F950EB93}" type="presParOf" srcId="{1D91A15D-B9D3-41A7-A826-AB78E273AD3D}" destId="{3588B9E0-9625-4527-B9F2-2CB1C0412752}" srcOrd="0" destOrd="0" presId="urn:microsoft.com/office/officeart/2005/8/layout/pList1#6"/>
    <dgm:cxn modelId="{46873735-15EA-4F59-8F99-6519D9DEE393}" type="presParOf" srcId="{1D91A15D-B9D3-41A7-A826-AB78E273AD3D}" destId="{27016F00-3216-4B3E-AABD-528E72A39164}" srcOrd="1" destOrd="0" presId="urn:microsoft.com/office/officeart/2005/8/layout/pList1#6"/>
    <dgm:cxn modelId="{E1357406-B11F-4379-9EC6-6D899ED7995D}" type="presParOf" srcId="{45A75223-CE4C-4942-8F0F-742455765A98}" destId="{E83D53A1-22B0-4064-AB29-39C3FC2BF099}" srcOrd="47" destOrd="0" presId="urn:microsoft.com/office/officeart/2005/8/layout/pList1#6"/>
    <dgm:cxn modelId="{1C23E559-BAB5-4266-8F19-643859808E05}" type="presParOf" srcId="{45A75223-CE4C-4942-8F0F-742455765A98}" destId="{5F6E17F3-BE15-49FE-B7CC-FA922AB9878E}" srcOrd="48" destOrd="0" presId="urn:microsoft.com/office/officeart/2005/8/layout/pList1#6"/>
    <dgm:cxn modelId="{91994DF3-2C7D-4A42-BB66-8CC1EE5EC618}" type="presParOf" srcId="{5F6E17F3-BE15-49FE-B7CC-FA922AB9878E}" destId="{232035C4-F850-4BA5-A36A-EEDA3844E69B}" srcOrd="0" destOrd="0" presId="urn:microsoft.com/office/officeart/2005/8/layout/pList1#6"/>
    <dgm:cxn modelId="{14800C9A-7BCB-4D29-AA9A-27747E0E0F56}" type="presParOf" srcId="{5F6E17F3-BE15-49FE-B7CC-FA922AB9878E}" destId="{DF97EEDE-344B-4E7B-8713-28B6D514D56B}" srcOrd="1" destOrd="0" presId="urn:microsoft.com/office/officeart/2005/8/layout/pList1#6"/>
    <dgm:cxn modelId="{D3118C84-347B-463B-B741-9AEB94AD8F9A}" type="presParOf" srcId="{45A75223-CE4C-4942-8F0F-742455765A98}" destId="{E1A5E1F7-0DD9-4659-B83B-E7D46005CA2E}" srcOrd="49" destOrd="0" presId="urn:microsoft.com/office/officeart/2005/8/layout/pList1#6"/>
    <dgm:cxn modelId="{DA1E858D-A012-411E-A7A6-84B57F5EDD7B}" type="presParOf" srcId="{45A75223-CE4C-4942-8F0F-742455765A98}" destId="{515B015E-2450-40B4-970F-A59E1DB64D10}" srcOrd="50" destOrd="0" presId="urn:microsoft.com/office/officeart/2005/8/layout/pList1#6"/>
    <dgm:cxn modelId="{F0F2F29D-6A50-46F0-80AC-C9511E211005}" type="presParOf" srcId="{515B015E-2450-40B4-970F-A59E1DB64D10}" destId="{C0A9BEBD-087A-4C2C-B79D-57C4D6DE788D}" srcOrd="0" destOrd="0" presId="urn:microsoft.com/office/officeart/2005/8/layout/pList1#6"/>
    <dgm:cxn modelId="{DD7C2002-E095-4A86-9C07-D7F9DB1455A9}" type="presParOf" srcId="{515B015E-2450-40B4-970F-A59E1DB64D10}" destId="{C3A801D6-5226-4C5C-8097-96026FDC9726}" srcOrd="1" destOrd="0" presId="urn:microsoft.com/office/officeart/2005/8/layout/pList1#6"/>
    <dgm:cxn modelId="{A9076B4E-3D7E-4F8D-9644-07A953A870E8}" type="presParOf" srcId="{45A75223-CE4C-4942-8F0F-742455765A98}" destId="{0D4C973E-C959-4B81-AC31-8A643808B6F9}" srcOrd="51" destOrd="0" presId="urn:microsoft.com/office/officeart/2005/8/layout/pList1#6"/>
    <dgm:cxn modelId="{106C3E1B-EBE4-4093-9E0E-B6520140A3A3}" type="presParOf" srcId="{45A75223-CE4C-4942-8F0F-742455765A98}" destId="{D4D7C0BC-8303-4919-AFB9-AA559E982DE7}" srcOrd="52" destOrd="0" presId="urn:microsoft.com/office/officeart/2005/8/layout/pList1#6"/>
    <dgm:cxn modelId="{AF569A27-C3C1-47B8-BC53-59F392A32018}" type="presParOf" srcId="{D4D7C0BC-8303-4919-AFB9-AA559E982DE7}" destId="{49906B6D-664F-4289-8550-D508509D27D1}" srcOrd="0" destOrd="0" presId="urn:microsoft.com/office/officeart/2005/8/layout/pList1#6"/>
    <dgm:cxn modelId="{1BDCBAE0-6BFC-49B5-960E-171E0E54533E}" type="presParOf" srcId="{D4D7C0BC-8303-4919-AFB9-AA559E982DE7}" destId="{063BFCE9-0FA7-4F90-B5ED-B14741D6CDBB}" srcOrd="1" destOrd="0" presId="urn:microsoft.com/office/officeart/2005/8/layout/pList1#6"/>
    <dgm:cxn modelId="{A365CB8F-9086-414E-8144-3ABE25C31F90}" type="presParOf" srcId="{45A75223-CE4C-4942-8F0F-742455765A98}" destId="{699FC5E4-807F-4087-99AF-C9319DF12615}" srcOrd="53" destOrd="0" presId="urn:microsoft.com/office/officeart/2005/8/layout/pList1#6"/>
    <dgm:cxn modelId="{DD302AED-15C3-41A1-90A1-392A1C3F6749}" type="presParOf" srcId="{45A75223-CE4C-4942-8F0F-742455765A98}" destId="{288455CA-2E27-4060-84B0-5581A9A266D5}" srcOrd="54" destOrd="0" presId="urn:microsoft.com/office/officeart/2005/8/layout/pList1#6"/>
    <dgm:cxn modelId="{691F2A61-0A31-4C75-BA53-EADB123752ED}" type="presParOf" srcId="{288455CA-2E27-4060-84B0-5581A9A266D5}" destId="{6E9112B2-9373-48D9-B0E4-3036D909531F}" srcOrd="0" destOrd="0" presId="urn:microsoft.com/office/officeart/2005/8/layout/pList1#6"/>
    <dgm:cxn modelId="{A1015356-C2C7-458D-B4C1-98C2F7EA4DE4}" type="presParOf" srcId="{288455CA-2E27-4060-84B0-5581A9A266D5}" destId="{79A71149-EDC6-4A7B-A0D5-C1E674DA7363}" srcOrd="1" destOrd="0" presId="urn:microsoft.com/office/officeart/2005/8/layout/pList1#6"/>
    <dgm:cxn modelId="{A177D0D7-643F-46B7-A66B-52DBBB8922A5}" type="presParOf" srcId="{45A75223-CE4C-4942-8F0F-742455765A98}" destId="{E92C8C4C-B785-46AF-B98F-5EEFFEA2DD9A}" srcOrd="55" destOrd="0" presId="urn:microsoft.com/office/officeart/2005/8/layout/pList1#6"/>
    <dgm:cxn modelId="{70E1433A-2E6F-48C4-957B-AEE6AE5BFAB1}" type="presParOf" srcId="{45A75223-CE4C-4942-8F0F-742455765A98}" destId="{F52271C9-912C-4A4C-A3BC-5E96F94773E4}" srcOrd="56" destOrd="0" presId="urn:microsoft.com/office/officeart/2005/8/layout/pList1#6"/>
    <dgm:cxn modelId="{7950324F-5324-4004-B1E5-831C7C70538B}" type="presParOf" srcId="{F52271C9-912C-4A4C-A3BC-5E96F94773E4}" destId="{B01B5B75-ADBA-4F4D-BAF4-FC733A1A66AE}" srcOrd="0" destOrd="0" presId="urn:microsoft.com/office/officeart/2005/8/layout/pList1#6"/>
    <dgm:cxn modelId="{E7909A8A-4D5D-4B31-8AA9-F844D5CD87A4}" type="presParOf" srcId="{F52271C9-912C-4A4C-A3BC-5E96F94773E4}" destId="{84B21410-0EE8-496C-AA19-B6B5BDDA58EF}" srcOrd="1" destOrd="0" presId="urn:microsoft.com/office/officeart/2005/8/layout/pList1#6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FA943A4-E89B-42BC-8465-0E79E157218D}" type="doc">
      <dgm:prSet loTypeId="urn:microsoft.com/office/officeart/2005/8/layout/chevron1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5DAEEBFA-8FEC-4F3C-968D-30F519AFD3DC}">
      <dgm:prSet phldrT="[Text]" custT="1"/>
      <dgm:spPr/>
      <dgm:t>
        <a:bodyPr/>
        <a:lstStyle/>
        <a:p>
          <a:r>
            <a:rPr lang="ru-RU" sz="1200" dirty="0" smtClean="0"/>
            <a:t>Определение</a:t>
          </a:r>
          <a:endParaRPr lang="en-US" sz="1400" b="0" dirty="0"/>
        </a:p>
      </dgm:t>
    </dgm:pt>
    <dgm:pt modelId="{6E4C954E-B621-4C6D-A416-106F30E1981D}" type="parTrans" cxnId="{4D82B980-ECE1-422F-AD60-E4AD956D6E34}">
      <dgm:prSet/>
      <dgm:spPr/>
      <dgm:t>
        <a:bodyPr/>
        <a:lstStyle/>
        <a:p>
          <a:endParaRPr lang="en-US"/>
        </a:p>
      </dgm:t>
    </dgm:pt>
    <dgm:pt modelId="{4AD05BFD-B9C7-46F6-98E1-F7C74B5D631D}" type="sibTrans" cxnId="{4D82B980-ECE1-422F-AD60-E4AD956D6E34}">
      <dgm:prSet/>
      <dgm:spPr/>
      <dgm:t>
        <a:bodyPr/>
        <a:lstStyle/>
        <a:p>
          <a:endParaRPr lang="en-US"/>
        </a:p>
      </dgm:t>
    </dgm:pt>
    <dgm:pt modelId="{F9ECAED8-DA1B-4ECC-B3FB-9272B22AD01C}">
      <dgm:prSet phldrT="[Text]" custT="1"/>
      <dgm:spPr/>
      <dgm:t>
        <a:bodyPr/>
        <a:lstStyle/>
        <a:p>
          <a:r>
            <a:rPr lang="ru-RU" sz="1200" dirty="0" smtClean="0"/>
            <a:t>Планирование</a:t>
          </a:r>
          <a:endParaRPr lang="en-US" sz="1400" b="0" dirty="0"/>
        </a:p>
      </dgm:t>
    </dgm:pt>
    <dgm:pt modelId="{9DCE6F57-24AD-4183-8346-73477AAA2A9F}" type="parTrans" cxnId="{13BE6CD1-7002-4F4F-B79E-DE819626FB25}">
      <dgm:prSet/>
      <dgm:spPr/>
      <dgm:t>
        <a:bodyPr/>
        <a:lstStyle/>
        <a:p>
          <a:endParaRPr lang="en-US"/>
        </a:p>
      </dgm:t>
    </dgm:pt>
    <dgm:pt modelId="{88784211-EABE-436A-887F-4C0DCA6D5137}" type="sibTrans" cxnId="{13BE6CD1-7002-4F4F-B79E-DE819626FB25}">
      <dgm:prSet/>
      <dgm:spPr/>
      <dgm:t>
        <a:bodyPr/>
        <a:lstStyle/>
        <a:p>
          <a:endParaRPr lang="en-US"/>
        </a:p>
      </dgm:t>
    </dgm:pt>
    <dgm:pt modelId="{C017E6F7-55B1-4E1D-B718-2875235A1A0B}">
      <dgm:prSet phldrT="[Text]" custT="1"/>
      <dgm:spPr/>
      <dgm:t>
        <a:bodyPr lIns="36000" anchor="ctr" anchorCtr="0"/>
        <a:lstStyle/>
        <a:p>
          <a:r>
            <a:rPr lang="ru-RU" sz="1200" dirty="0" smtClean="0"/>
            <a:t>Закрытие</a:t>
          </a:r>
          <a:endParaRPr lang="en-US" sz="1200" b="0" dirty="0"/>
        </a:p>
      </dgm:t>
    </dgm:pt>
    <dgm:pt modelId="{F9012837-8A9C-4D86-A5F2-926CCBE6981B}" type="parTrans" cxnId="{D08B00F0-3BA5-49D0-BC2E-47D394F2427F}">
      <dgm:prSet/>
      <dgm:spPr/>
      <dgm:t>
        <a:bodyPr/>
        <a:lstStyle/>
        <a:p>
          <a:endParaRPr lang="en-US"/>
        </a:p>
      </dgm:t>
    </dgm:pt>
    <dgm:pt modelId="{69EF9ECA-89A5-4B4F-948D-22BF147C3844}" type="sibTrans" cxnId="{D08B00F0-3BA5-49D0-BC2E-47D394F2427F}">
      <dgm:prSet/>
      <dgm:spPr/>
      <dgm:t>
        <a:bodyPr/>
        <a:lstStyle/>
        <a:p>
          <a:endParaRPr lang="en-US"/>
        </a:p>
      </dgm:t>
    </dgm:pt>
    <dgm:pt modelId="{07BF6274-69F5-4292-9FEB-78DFDB3E9107}">
      <dgm:prSet phldrT="[Text]" custT="1"/>
      <dgm:spPr/>
      <dgm:t>
        <a:bodyPr/>
        <a:lstStyle/>
        <a:p>
          <a:r>
            <a:rPr lang="ru-RU" sz="1200" dirty="0" smtClean="0"/>
            <a:t>Контроль</a:t>
          </a:r>
          <a:endParaRPr lang="en-US" sz="1200" b="0" dirty="0"/>
        </a:p>
      </dgm:t>
    </dgm:pt>
    <dgm:pt modelId="{6FFB2BAC-5C1C-4A3D-B0C3-EC909655DEE8}" type="parTrans" cxnId="{DC065DDE-258B-4814-A97E-B3EDFE2ABC01}">
      <dgm:prSet/>
      <dgm:spPr/>
      <dgm:t>
        <a:bodyPr/>
        <a:lstStyle/>
        <a:p>
          <a:endParaRPr lang="en-US"/>
        </a:p>
      </dgm:t>
    </dgm:pt>
    <dgm:pt modelId="{96953C99-8596-48B2-9A9E-6731422CA49D}" type="sibTrans" cxnId="{DC065DDE-258B-4814-A97E-B3EDFE2ABC01}">
      <dgm:prSet/>
      <dgm:spPr/>
      <dgm:t>
        <a:bodyPr/>
        <a:lstStyle/>
        <a:p>
          <a:endParaRPr lang="en-US"/>
        </a:p>
      </dgm:t>
    </dgm:pt>
    <dgm:pt modelId="{85BEFF69-245C-4AC0-AB91-4940092A2918}">
      <dgm:prSet phldrT="[Text]" custT="1"/>
      <dgm:spPr/>
      <dgm:t>
        <a:bodyPr/>
        <a:lstStyle/>
        <a:p>
          <a:r>
            <a:rPr lang="ru-RU" sz="1200" dirty="0" smtClean="0"/>
            <a:t>Выполнение</a:t>
          </a:r>
          <a:endParaRPr lang="en-US" sz="1200" b="0" dirty="0"/>
        </a:p>
      </dgm:t>
    </dgm:pt>
    <dgm:pt modelId="{32C7DF62-8838-4883-B568-C248C470EC82}" type="parTrans" cxnId="{8DF35DEF-6124-4708-AB3C-E8D117C8B510}">
      <dgm:prSet/>
      <dgm:spPr/>
      <dgm:t>
        <a:bodyPr/>
        <a:lstStyle/>
        <a:p>
          <a:endParaRPr lang="en-US"/>
        </a:p>
      </dgm:t>
    </dgm:pt>
    <dgm:pt modelId="{A44ACF50-B181-4AFF-B9C6-D474037B052B}" type="sibTrans" cxnId="{8DF35DEF-6124-4708-AB3C-E8D117C8B510}">
      <dgm:prSet/>
      <dgm:spPr/>
      <dgm:t>
        <a:bodyPr/>
        <a:lstStyle/>
        <a:p>
          <a:endParaRPr lang="en-US"/>
        </a:p>
      </dgm:t>
    </dgm:pt>
    <dgm:pt modelId="{2E00846A-01F1-446F-AD34-6FC943A61386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>
            <a:alpha val="50000"/>
          </a:schemeClr>
        </a:solidFill>
        <a:ln>
          <a:noFill/>
        </a:ln>
      </dgm:spPr>
      <dgm:t>
        <a:bodyPr/>
        <a:lstStyle/>
        <a:p>
          <a:r>
            <a:rPr lang="ru-RU" sz="1000" dirty="0" smtClean="0"/>
            <a:t>Определить продукцию проекта</a:t>
          </a:r>
          <a:endParaRPr lang="en-US" sz="1000" dirty="0"/>
        </a:p>
      </dgm:t>
    </dgm:pt>
    <dgm:pt modelId="{3FFACB96-3767-4B5E-B7A0-91D4EC426D28}" type="parTrans" cxnId="{96ADB7BF-78A0-486D-BAFF-AC2AC73D02E9}">
      <dgm:prSet/>
      <dgm:spPr/>
      <dgm:t>
        <a:bodyPr/>
        <a:lstStyle/>
        <a:p>
          <a:endParaRPr lang="en-US"/>
        </a:p>
      </dgm:t>
    </dgm:pt>
    <dgm:pt modelId="{63B36BB1-D489-4933-84C1-43A031DF10D0}" type="sibTrans" cxnId="{96ADB7BF-78A0-486D-BAFF-AC2AC73D02E9}">
      <dgm:prSet/>
      <dgm:spPr/>
      <dgm:t>
        <a:bodyPr/>
        <a:lstStyle/>
        <a:p>
          <a:endParaRPr lang="en-US"/>
        </a:p>
      </dgm:t>
    </dgm:pt>
    <dgm:pt modelId="{ED8139A1-D20D-4F13-93F0-E38137ADD167}">
      <dgm:prSet custT="1"/>
      <dgm:spPr/>
      <dgm:t>
        <a:bodyPr/>
        <a:lstStyle/>
        <a:p>
          <a:r>
            <a:rPr lang="ru-RU" sz="1000" dirty="0" smtClean="0"/>
            <a:t>Сотрудничество с заинтересованными сторонами</a:t>
          </a:r>
          <a:endParaRPr lang="ru-RU" sz="1000" dirty="0"/>
        </a:p>
      </dgm:t>
    </dgm:pt>
    <dgm:pt modelId="{D2572AAF-EAAD-482E-B250-02CA8889573E}" type="parTrans" cxnId="{F61BE027-E770-4DC6-B7DF-D0E13978639A}">
      <dgm:prSet/>
      <dgm:spPr/>
      <dgm:t>
        <a:bodyPr/>
        <a:lstStyle/>
        <a:p>
          <a:endParaRPr lang="ru-RU"/>
        </a:p>
      </dgm:t>
    </dgm:pt>
    <dgm:pt modelId="{3BC9046D-510B-4D81-9074-AF6424647DAD}" type="sibTrans" cxnId="{F61BE027-E770-4DC6-B7DF-D0E13978639A}">
      <dgm:prSet/>
      <dgm:spPr/>
      <dgm:t>
        <a:bodyPr/>
        <a:lstStyle/>
        <a:p>
          <a:endParaRPr lang="ru-RU"/>
        </a:p>
      </dgm:t>
    </dgm:pt>
    <dgm:pt modelId="{0C8565C6-7165-40D9-9A06-827295B8FC4E}">
      <dgm:prSet custT="1"/>
      <dgm:spPr/>
      <dgm:t>
        <a:bodyPr/>
        <a:lstStyle/>
        <a:p>
          <a:r>
            <a:rPr lang="ru-RU" sz="1000" dirty="0" smtClean="0"/>
            <a:t>Документ инициирования проекта</a:t>
          </a:r>
          <a:endParaRPr lang="ru-RU" sz="1000" dirty="0"/>
        </a:p>
      </dgm:t>
    </dgm:pt>
    <dgm:pt modelId="{486566F6-A4D4-4C89-BFEC-FA0EF5D21B08}" type="parTrans" cxnId="{D72F1E33-CF66-4438-AD41-9033098CE5B1}">
      <dgm:prSet/>
      <dgm:spPr/>
      <dgm:t>
        <a:bodyPr/>
        <a:lstStyle/>
        <a:p>
          <a:endParaRPr lang="ru-RU"/>
        </a:p>
      </dgm:t>
    </dgm:pt>
    <dgm:pt modelId="{DC8DF40F-3AF2-4EFC-B3C3-E26247FF4E49}" type="sibTrans" cxnId="{D72F1E33-CF66-4438-AD41-9033098CE5B1}">
      <dgm:prSet/>
      <dgm:spPr/>
      <dgm:t>
        <a:bodyPr/>
        <a:lstStyle/>
        <a:p>
          <a:endParaRPr lang="ru-RU"/>
        </a:p>
      </dgm:t>
    </dgm:pt>
    <dgm:pt modelId="{D767D55A-ABD8-4CC9-8A99-C1B8C1827284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>
            <a:alpha val="50000"/>
          </a:schemeClr>
        </a:solidFill>
        <a:ln>
          <a:noFill/>
        </a:ln>
      </dgm:spPr>
      <dgm:t>
        <a:bodyPr/>
        <a:lstStyle/>
        <a:p>
          <a:r>
            <a:rPr lang="ru-RU" sz="1000" dirty="0" smtClean="0"/>
            <a:t>Определить действия</a:t>
          </a:r>
          <a:endParaRPr lang="en-US" sz="1000" dirty="0"/>
        </a:p>
      </dgm:t>
    </dgm:pt>
    <dgm:pt modelId="{94640D89-67E0-4610-9CA1-040419677837}" type="parTrans" cxnId="{6C20FEE0-C4A9-4093-9126-24DBFA46D6B6}">
      <dgm:prSet/>
      <dgm:spPr/>
      <dgm:t>
        <a:bodyPr/>
        <a:lstStyle/>
        <a:p>
          <a:endParaRPr lang="ru-RU"/>
        </a:p>
      </dgm:t>
    </dgm:pt>
    <dgm:pt modelId="{57D3C7D4-1377-4089-8E66-C9172C63EA17}" type="sibTrans" cxnId="{6C20FEE0-C4A9-4093-9126-24DBFA46D6B6}">
      <dgm:prSet/>
      <dgm:spPr/>
      <dgm:t>
        <a:bodyPr/>
        <a:lstStyle/>
        <a:p>
          <a:endParaRPr lang="ru-RU"/>
        </a:p>
      </dgm:t>
    </dgm:pt>
    <dgm:pt modelId="{E9DD7FC6-0A87-4EEA-9C2E-2F7DB5654E20}">
      <dgm:prSet custT="1"/>
      <dgm:spPr/>
      <dgm:t>
        <a:bodyPr/>
        <a:lstStyle/>
        <a:p>
          <a:r>
            <a:rPr lang="ru-RU" sz="1000" dirty="0" smtClean="0"/>
            <a:t>Назначение периода и ресурсы</a:t>
          </a:r>
          <a:endParaRPr lang="ru-RU" sz="1000" dirty="0"/>
        </a:p>
      </dgm:t>
    </dgm:pt>
    <dgm:pt modelId="{6CD3AABA-8D6D-4829-9586-CA708A3AD54B}" type="parTrans" cxnId="{F3743AA6-A30C-47C1-BC8F-D6ACB2DA0473}">
      <dgm:prSet/>
      <dgm:spPr/>
      <dgm:t>
        <a:bodyPr/>
        <a:lstStyle/>
        <a:p>
          <a:endParaRPr lang="ru-RU"/>
        </a:p>
      </dgm:t>
    </dgm:pt>
    <dgm:pt modelId="{B2D7B16E-5AA9-46D5-B48B-9DF60F02C783}" type="sibTrans" cxnId="{F3743AA6-A30C-47C1-BC8F-D6ACB2DA0473}">
      <dgm:prSet/>
      <dgm:spPr/>
      <dgm:t>
        <a:bodyPr/>
        <a:lstStyle/>
        <a:p>
          <a:endParaRPr lang="ru-RU"/>
        </a:p>
      </dgm:t>
    </dgm:pt>
    <dgm:pt modelId="{BD8FB52B-6BA0-488F-9765-9ACD934828F2}">
      <dgm:prSet custT="1"/>
      <dgm:spPr/>
      <dgm:t>
        <a:bodyPr/>
        <a:lstStyle/>
        <a:p>
          <a:r>
            <a:rPr lang="ru-RU" sz="1000" dirty="0" smtClean="0"/>
            <a:t>Понять зависимости</a:t>
          </a:r>
          <a:endParaRPr lang="ru-RU" sz="1000" dirty="0"/>
        </a:p>
      </dgm:t>
    </dgm:pt>
    <dgm:pt modelId="{A9C36802-856B-4FD8-8466-29798C6F7519}" type="parTrans" cxnId="{82E0EEBC-5641-4381-8248-168D8EB524A0}">
      <dgm:prSet/>
      <dgm:spPr/>
      <dgm:t>
        <a:bodyPr/>
        <a:lstStyle/>
        <a:p>
          <a:endParaRPr lang="ru-RU"/>
        </a:p>
      </dgm:t>
    </dgm:pt>
    <dgm:pt modelId="{E676B74C-CC90-4B36-A7BF-03E9A526D018}" type="sibTrans" cxnId="{82E0EEBC-5641-4381-8248-168D8EB524A0}">
      <dgm:prSet/>
      <dgm:spPr/>
      <dgm:t>
        <a:bodyPr/>
        <a:lstStyle/>
        <a:p>
          <a:endParaRPr lang="ru-RU"/>
        </a:p>
      </dgm:t>
    </dgm:pt>
    <dgm:pt modelId="{A9F3012D-1576-44C6-9D8F-B74F8CE0F8C6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>
            <a:alpha val="50000"/>
          </a:schemeClr>
        </a:solidFill>
        <a:ln>
          <a:noFill/>
        </a:ln>
      </dgm:spPr>
      <dgm:t>
        <a:bodyPr/>
        <a:lstStyle/>
        <a:p>
          <a:r>
            <a:rPr lang="ru-RU" sz="1000" dirty="0" smtClean="0"/>
            <a:t>Интеграция между группами</a:t>
          </a:r>
          <a:endParaRPr lang="en-US" sz="1000" b="0" dirty="0"/>
        </a:p>
      </dgm:t>
    </dgm:pt>
    <dgm:pt modelId="{0D629040-E8EB-44E0-8067-B5D4DB822730}" type="parTrans" cxnId="{57A71564-49DA-487F-AE2A-0FD1823EB7DC}">
      <dgm:prSet/>
      <dgm:spPr/>
      <dgm:t>
        <a:bodyPr/>
        <a:lstStyle/>
        <a:p>
          <a:endParaRPr lang="ru-RU"/>
        </a:p>
      </dgm:t>
    </dgm:pt>
    <dgm:pt modelId="{7E04DE42-39A0-4947-BE8D-38B9C48BDDDF}" type="sibTrans" cxnId="{57A71564-49DA-487F-AE2A-0FD1823EB7DC}">
      <dgm:prSet/>
      <dgm:spPr/>
      <dgm:t>
        <a:bodyPr/>
        <a:lstStyle/>
        <a:p>
          <a:endParaRPr lang="ru-RU"/>
        </a:p>
      </dgm:t>
    </dgm:pt>
    <dgm:pt modelId="{7C2A652A-6CEB-479F-8716-279232A39B7A}">
      <dgm:prSet custT="1"/>
      <dgm:spPr/>
      <dgm:t>
        <a:bodyPr/>
        <a:lstStyle/>
        <a:p>
          <a:r>
            <a:rPr lang="ru-RU" sz="1000" dirty="0" smtClean="0"/>
            <a:t>Иждивенец на сильном управлении проектом</a:t>
          </a:r>
          <a:endParaRPr lang="ru-RU" sz="1000" dirty="0"/>
        </a:p>
      </dgm:t>
    </dgm:pt>
    <dgm:pt modelId="{88EAC190-E219-4907-8348-9E698CE5436E}" type="parTrans" cxnId="{AEB0519A-2F9C-48B8-9AB8-DEFC857A0826}">
      <dgm:prSet/>
      <dgm:spPr/>
      <dgm:t>
        <a:bodyPr/>
        <a:lstStyle/>
        <a:p>
          <a:endParaRPr lang="ru-RU"/>
        </a:p>
      </dgm:t>
    </dgm:pt>
    <dgm:pt modelId="{A8BE06B9-4B10-485C-B4C9-3F8EE7EFA59F}" type="sibTrans" cxnId="{AEB0519A-2F9C-48B8-9AB8-DEFC857A0826}">
      <dgm:prSet/>
      <dgm:spPr/>
      <dgm:t>
        <a:bodyPr/>
        <a:lstStyle/>
        <a:p>
          <a:endParaRPr lang="ru-RU"/>
        </a:p>
      </dgm:t>
    </dgm:pt>
    <dgm:pt modelId="{60BD884C-0874-410F-BEAE-03AB0649BDA4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>
            <a:alpha val="50000"/>
          </a:schemeClr>
        </a:solidFill>
        <a:ln>
          <a:noFill/>
        </a:ln>
      </dgm:spPr>
      <dgm:t>
        <a:bodyPr/>
        <a:lstStyle/>
        <a:p>
          <a:r>
            <a:rPr lang="ru-RU" sz="1000" dirty="0" smtClean="0"/>
            <a:t>Оставаться в контроле времени, объёма и затрат (</a:t>
          </a:r>
          <a:r>
            <a:rPr lang="en-US" sz="1000" dirty="0" smtClean="0"/>
            <a:t>TSC</a:t>
          </a:r>
          <a:r>
            <a:rPr lang="ru-RU" sz="1000" dirty="0" smtClean="0"/>
            <a:t>)</a:t>
          </a:r>
          <a:endParaRPr lang="en-US" sz="1000" dirty="0"/>
        </a:p>
      </dgm:t>
    </dgm:pt>
    <dgm:pt modelId="{7C3C0461-000B-470B-8D03-A1BCC53CC84A}" type="parTrans" cxnId="{90857BE0-CF2A-473A-9BF6-1725DE1D5167}">
      <dgm:prSet/>
      <dgm:spPr/>
      <dgm:t>
        <a:bodyPr/>
        <a:lstStyle/>
        <a:p>
          <a:endParaRPr lang="ru-RU"/>
        </a:p>
      </dgm:t>
    </dgm:pt>
    <dgm:pt modelId="{7C756DD8-FEB7-4AE9-86D4-FE2BC89E4CF2}" type="sibTrans" cxnId="{90857BE0-CF2A-473A-9BF6-1725DE1D5167}">
      <dgm:prSet/>
      <dgm:spPr/>
      <dgm:t>
        <a:bodyPr/>
        <a:lstStyle/>
        <a:p>
          <a:endParaRPr lang="ru-RU"/>
        </a:p>
      </dgm:t>
    </dgm:pt>
    <dgm:pt modelId="{270E2305-4F76-4293-97C3-B2042D54DA72}">
      <dgm:prSet custT="1"/>
      <dgm:spPr/>
      <dgm:t>
        <a:bodyPr/>
        <a:lstStyle/>
        <a:p>
          <a:r>
            <a:rPr lang="ru-RU" sz="1000" dirty="0" smtClean="0"/>
            <a:t>Приспособить</a:t>
          </a:r>
          <a:r>
            <a:rPr lang="ru-RU" sz="500" dirty="0" smtClean="0"/>
            <a:t> </a:t>
          </a:r>
          <a:r>
            <a:rPr lang="en-US" sz="1000" dirty="0" smtClean="0"/>
            <a:t>TSC</a:t>
          </a:r>
          <a:r>
            <a:rPr lang="ru-RU" sz="1000" dirty="0" smtClean="0"/>
            <a:t> как требуется по всему  проекту</a:t>
          </a:r>
          <a:endParaRPr lang="ru-RU" sz="1000" dirty="0"/>
        </a:p>
      </dgm:t>
    </dgm:pt>
    <dgm:pt modelId="{E618D586-EB26-4D83-9A8A-BE0897CCF661}" type="parTrans" cxnId="{67228771-3A7A-416D-B739-90D70A4341C3}">
      <dgm:prSet/>
      <dgm:spPr/>
      <dgm:t>
        <a:bodyPr/>
        <a:lstStyle/>
        <a:p>
          <a:endParaRPr lang="ru-RU"/>
        </a:p>
      </dgm:t>
    </dgm:pt>
    <dgm:pt modelId="{0E2377D9-7105-40BA-BE4F-CD5B28AE2160}" type="sibTrans" cxnId="{67228771-3A7A-416D-B739-90D70A4341C3}">
      <dgm:prSet/>
      <dgm:spPr/>
      <dgm:t>
        <a:bodyPr/>
        <a:lstStyle/>
        <a:p>
          <a:endParaRPr lang="ru-RU"/>
        </a:p>
      </dgm:t>
    </dgm:pt>
    <dgm:pt modelId="{B3835CB4-9A3B-48D1-B79C-7721653DC7F9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>
            <a:alpha val="50000"/>
          </a:schemeClr>
        </a:solidFill>
        <a:ln>
          <a:noFill/>
        </a:ln>
      </dgm:spPr>
      <dgm:t>
        <a:bodyPr/>
        <a:lstStyle/>
        <a:p>
          <a:r>
            <a:rPr lang="ru-RU" sz="1000" dirty="0" smtClean="0"/>
            <a:t>Рассмотреть и закончить</a:t>
          </a:r>
          <a:endParaRPr lang="en-US" sz="1000" dirty="0"/>
        </a:p>
      </dgm:t>
    </dgm:pt>
    <dgm:pt modelId="{6B341807-2155-4313-8926-7A821113D469}" type="parTrans" cxnId="{5D35D7A0-BE23-4948-8F2A-923FC572C885}">
      <dgm:prSet/>
      <dgm:spPr/>
      <dgm:t>
        <a:bodyPr/>
        <a:lstStyle/>
        <a:p>
          <a:endParaRPr lang="ru-RU"/>
        </a:p>
      </dgm:t>
    </dgm:pt>
    <dgm:pt modelId="{46C9FD95-9CC8-4115-9F85-DBB6718B707C}" type="sibTrans" cxnId="{5D35D7A0-BE23-4948-8F2A-923FC572C885}">
      <dgm:prSet/>
      <dgm:spPr/>
      <dgm:t>
        <a:bodyPr/>
        <a:lstStyle/>
        <a:p>
          <a:endParaRPr lang="ru-RU"/>
        </a:p>
      </dgm:t>
    </dgm:pt>
    <dgm:pt modelId="{B94660FC-254A-4B89-B6C6-BF6D382F74FF}">
      <dgm:prSet custT="1"/>
      <dgm:spPr/>
      <dgm:t>
        <a:bodyPr/>
        <a:lstStyle/>
        <a:p>
          <a:r>
            <a:rPr lang="ru-RU" sz="1000" dirty="0" smtClean="0"/>
            <a:t>Гарантировать, что </a:t>
          </a:r>
          <a:r>
            <a:rPr lang="ru-RU" sz="1000" smtClean="0"/>
            <a:t>документация существует</a:t>
          </a:r>
          <a:endParaRPr lang="ru-RU" sz="1000" dirty="0"/>
        </a:p>
      </dgm:t>
    </dgm:pt>
    <dgm:pt modelId="{A291003D-992B-4D6C-9166-B83A9D7C04B4}" type="parTrans" cxnId="{2B16EAA9-7CCB-4107-9B18-0FAC9818D9FA}">
      <dgm:prSet/>
      <dgm:spPr/>
      <dgm:t>
        <a:bodyPr/>
        <a:lstStyle/>
        <a:p>
          <a:endParaRPr lang="ru-RU"/>
        </a:p>
      </dgm:t>
    </dgm:pt>
    <dgm:pt modelId="{5CA223D8-71D5-42E2-AA3C-B6908064B653}" type="sibTrans" cxnId="{2B16EAA9-7CCB-4107-9B18-0FAC9818D9FA}">
      <dgm:prSet/>
      <dgm:spPr/>
      <dgm:t>
        <a:bodyPr/>
        <a:lstStyle/>
        <a:p>
          <a:endParaRPr lang="ru-RU"/>
        </a:p>
      </dgm:t>
    </dgm:pt>
    <dgm:pt modelId="{41F7C375-8AFA-4FE0-A541-A83937DFCFF8}" type="pres">
      <dgm:prSet presAssocID="{CFA943A4-E89B-42BC-8465-0E79E157218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A2AC71A-20E0-433B-AA79-E7FA3A12E059}" type="pres">
      <dgm:prSet presAssocID="{5DAEEBFA-8FEC-4F3C-968D-30F519AFD3DC}" presName="composite" presStyleCnt="0"/>
      <dgm:spPr/>
    </dgm:pt>
    <dgm:pt modelId="{6E1AEE75-9EE3-4B76-ABBB-0A46E92CD2BE}" type="pres">
      <dgm:prSet presAssocID="{5DAEEBFA-8FEC-4F3C-968D-30F519AFD3DC}" presName="par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1FCFDF-5072-47E8-9F01-428FB019A2D4}" type="pres">
      <dgm:prSet presAssocID="{5DAEEBFA-8FEC-4F3C-968D-30F519AFD3DC}" presName="desTx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D629B1-B2D6-44E5-8D30-6D80BD9C9F0C}" type="pres">
      <dgm:prSet presAssocID="{4AD05BFD-B9C7-46F6-98E1-F7C74B5D631D}" presName="space" presStyleCnt="0"/>
      <dgm:spPr/>
    </dgm:pt>
    <dgm:pt modelId="{FC77D3C6-0AE5-430C-9078-5B18A4A44BC9}" type="pres">
      <dgm:prSet presAssocID="{F9ECAED8-DA1B-4ECC-B3FB-9272B22AD01C}" presName="composite" presStyleCnt="0"/>
      <dgm:spPr/>
    </dgm:pt>
    <dgm:pt modelId="{9C8A3D2A-A43F-4EC1-95E4-510123ACC822}" type="pres">
      <dgm:prSet presAssocID="{F9ECAED8-DA1B-4ECC-B3FB-9272B22AD01C}" presName="par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A5AA92-DA03-4CE6-BDCA-C2FBEEF27E39}" type="pres">
      <dgm:prSet presAssocID="{F9ECAED8-DA1B-4ECC-B3FB-9272B22AD01C}" presName="desTx" presStyleLbl="revTx" presStyleIdx="1" presStyleCnt="5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BDABD6-AFC5-4C57-AE36-33C48DD680D4}" type="pres">
      <dgm:prSet presAssocID="{88784211-EABE-436A-887F-4C0DCA6D5137}" presName="space" presStyleCnt="0"/>
      <dgm:spPr/>
    </dgm:pt>
    <dgm:pt modelId="{845FF9BE-D79E-413D-A8DE-636C34BE6622}" type="pres">
      <dgm:prSet presAssocID="{85BEFF69-245C-4AC0-AB91-4940092A2918}" presName="composite" presStyleCnt="0"/>
      <dgm:spPr/>
    </dgm:pt>
    <dgm:pt modelId="{F84D040D-126B-48A6-82D5-B85440E1778B}" type="pres">
      <dgm:prSet presAssocID="{85BEFF69-245C-4AC0-AB91-4940092A2918}" presName="par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D9D8B7-5B55-400A-98C9-CE43607AA8E4}" type="pres">
      <dgm:prSet presAssocID="{85BEFF69-245C-4AC0-AB91-4940092A2918}" presName="desTx" presStyleLbl="revTx" presStyleIdx="2" presStyleCnt="5" custScaleX="1076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1F8B4E-27BA-4C27-9954-BAF5E1F59D7E}" type="pres">
      <dgm:prSet presAssocID="{A44ACF50-B181-4AFF-B9C6-D474037B052B}" presName="space" presStyleCnt="0"/>
      <dgm:spPr/>
    </dgm:pt>
    <dgm:pt modelId="{05BB30A4-413E-468E-A2C5-FEC4CA462C4A}" type="pres">
      <dgm:prSet presAssocID="{07BF6274-69F5-4292-9FEB-78DFDB3E9107}" presName="composite" presStyleCnt="0"/>
      <dgm:spPr/>
    </dgm:pt>
    <dgm:pt modelId="{C2FFC799-F899-4259-84D7-198528446293}" type="pres">
      <dgm:prSet presAssocID="{07BF6274-69F5-4292-9FEB-78DFDB3E9107}" presName="par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2BE165-A225-4098-B81F-61CE63B89D32}" type="pres">
      <dgm:prSet presAssocID="{07BF6274-69F5-4292-9FEB-78DFDB3E9107}" presName="desTx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72C786-192D-4A91-86E6-2601675655CA}" type="pres">
      <dgm:prSet presAssocID="{96953C99-8596-48B2-9A9E-6731422CA49D}" presName="space" presStyleCnt="0"/>
      <dgm:spPr/>
    </dgm:pt>
    <dgm:pt modelId="{139A679A-9467-4735-B770-4A016224CB00}" type="pres">
      <dgm:prSet presAssocID="{C017E6F7-55B1-4E1D-B718-2875235A1A0B}" presName="composite" presStyleCnt="0"/>
      <dgm:spPr/>
    </dgm:pt>
    <dgm:pt modelId="{BC616CF8-9EF7-4DFD-B8DF-7702DA7ACECE}" type="pres">
      <dgm:prSet presAssocID="{C017E6F7-55B1-4E1D-B718-2875235A1A0B}" presName="par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9A6DA6-4911-4634-9F7B-5C9AE187C266}" type="pres">
      <dgm:prSet presAssocID="{C017E6F7-55B1-4E1D-B718-2875235A1A0B}" presName="desTx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09226A0-8E2C-4726-9EF4-10376D970B4F}" type="presOf" srcId="{BD8FB52B-6BA0-488F-9765-9ACD934828F2}" destId="{25A5AA92-DA03-4CE6-BDCA-C2FBEEF27E39}" srcOrd="0" destOrd="2" presId="urn:microsoft.com/office/officeart/2005/8/layout/chevron1"/>
    <dgm:cxn modelId="{BC17D06A-4AFD-449F-9698-2C96C98AA501}" type="presOf" srcId="{7C2A652A-6CEB-479F-8716-279232A39B7A}" destId="{A9D9D8B7-5B55-400A-98C9-CE43607AA8E4}" srcOrd="0" destOrd="1" presId="urn:microsoft.com/office/officeart/2005/8/layout/chevron1"/>
    <dgm:cxn modelId="{5ECB8B23-6275-4903-8A60-CE4FC0360851}" type="presOf" srcId="{ED8139A1-D20D-4F13-93F0-E38137ADD167}" destId="{D11FCFDF-5072-47E8-9F01-428FB019A2D4}" srcOrd="0" destOrd="1" presId="urn:microsoft.com/office/officeart/2005/8/layout/chevron1"/>
    <dgm:cxn modelId="{6C1D0D81-0D63-4E8F-8C1E-C2C4ED94C544}" type="presOf" srcId="{D767D55A-ABD8-4CC9-8A99-C1B8C1827284}" destId="{25A5AA92-DA03-4CE6-BDCA-C2FBEEF27E39}" srcOrd="0" destOrd="0" presId="urn:microsoft.com/office/officeart/2005/8/layout/chevron1"/>
    <dgm:cxn modelId="{8DF35DEF-6124-4708-AB3C-E8D117C8B510}" srcId="{CFA943A4-E89B-42BC-8465-0E79E157218D}" destId="{85BEFF69-245C-4AC0-AB91-4940092A2918}" srcOrd="2" destOrd="0" parTransId="{32C7DF62-8838-4883-B568-C248C470EC82}" sibTransId="{A44ACF50-B181-4AFF-B9C6-D474037B052B}"/>
    <dgm:cxn modelId="{2B16EAA9-7CCB-4107-9B18-0FAC9818D9FA}" srcId="{C017E6F7-55B1-4E1D-B718-2875235A1A0B}" destId="{B94660FC-254A-4B89-B6C6-BF6D382F74FF}" srcOrd="1" destOrd="0" parTransId="{A291003D-992B-4D6C-9166-B83A9D7C04B4}" sibTransId="{5CA223D8-71D5-42E2-AA3C-B6908064B653}"/>
    <dgm:cxn modelId="{9452DE19-8259-432C-A54D-C3ED2832BF80}" type="presOf" srcId="{2E00846A-01F1-446F-AD34-6FC943A61386}" destId="{D11FCFDF-5072-47E8-9F01-428FB019A2D4}" srcOrd="0" destOrd="0" presId="urn:microsoft.com/office/officeart/2005/8/layout/chevron1"/>
    <dgm:cxn modelId="{D08B00F0-3BA5-49D0-BC2E-47D394F2427F}" srcId="{CFA943A4-E89B-42BC-8465-0E79E157218D}" destId="{C017E6F7-55B1-4E1D-B718-2875235A1A0B}" srcOrd="4" destOrd="0" parTransId="{F9012837-8A9C-4D86-A5F2-926CCBE6981B}" sibTransId="{69EF9ECA-89A5-4B4F-948D-22BF147C3844}"/>
    <dgm:cxn modelId="{4D82B980-ECE1-422F-AD60-E4AD956D6E34}" srcId="{CFA943A4-E89B-42BC-8465-0E79E157218D}" destId="{5DAEEBFA-8FEC-4F3C-968D-30F519AFD3DC}" srcOrd="0" destOrd="0" parTransId="{6E4C954E-B621-4C6D-A416-106F30E1981D}" sibTransId="{4AD05BFD-B9C7-46F6-98E1-F7C74B5D631D}"/>
    <dgm:cxn modelId="{57A71564-49DA-487F-AE2A-0FD1823EB7DC}" srcId="{85BEFF69-245C-4AC0-AB91-4940092A2918}" destId="{A9F3012D-1576-44C6-9D8F-B74F8CE0F8C6}" srcOrd="0" destOrd="0" parTransId="{0D629040-E8EB-44E0-8067-B5D4DB822730}" sibTransId="{7E04DE42-39A0-4947-BE8D-38B9C48BDDDF}"/>
    <dgm:cxn modelId="{477510BA-67E0-47BC-803E-3352A6D31B5F}" type="presOf" srcId="{270E2305-4F76-4293-97C3-B2042D54DA72}" destId="{142BE165-A225-4098-B81F-61CE63B89D32}" srcOrd="0" destOrd="1" presId="urn:microsoft.com/office/officeart/2005/8/layout/chevron1"/>
    <dgm:cxn modelId="{F61BE027-E770-4DC6-B7DF-D0E13978639A}" srcId="{5DAEEBFA-8FEC-4F3C-968D-30F519AFD3DC}" destId="{ED8139A1-D20D-4F13-93F0-E38137ADD167}" srcOrd="1" destOrd="0" parTransId="{D2572AAF-EAAD-482E-B250-02CA8889573E}" sibTransId="{3BC9046D-510B-4D81-9074-AF6424647DAD}"/>
    <dgm:cxn modelId="{D997BE72-9E7F-4F85-9993-5D00137B62EF}" type="presOf" srcId="{E9DD7FC6-0A87-4EEA-9C2E-2F7DB5654E20}" destId="{25A5AA92-DA03-4CE6-BDCA-C2FBEEF27E39}" srcOrd="0" destOrd="1" presId="urn:microsoft.com/office/officeart/2005/8/layout/chevron1"/>
    <dgm:cxn modelId="{96ADB7BF-78A0-486D-BAFF-AC2AC73D02E9}" srcId="{5DAEEBFA-8FEC-4F3C-968D-30F519AFD3DC}" destId="{2E00846A-01F1-446F-AD34-6FC943A61386}" srcOrd="0" destOrd="0" parTransId="{3FFACB96-3767-4B5E-B7A0-91D4EC426D28}" sibTransId="{63B36BB1-D489-4933-84C1-43A031DF10D0}"/>
    <dgm:cxn modelId="{DC065DDE-258B-4814-A97E-B3EDFE2ABC01}" srcId="{CFA943A4-E89B-42BC-8465-0E79E157218D}" destId="{07BF6274-69F5-4292-9FEB-78DFDB3E9107}" srcOrd="3" destOrd="0" parTransId="{6FFB2BAC-5C1C-4A3D-B0C3-EC909655DEE8}" sibTransId="{96953C99-8596-48B2-9A9E-6731422CA49D}"/>
    <dgm:cxn modelId="{82E0EEBC-5641-4381-8248-168D8EB524A0}" srcId="{F9ECAED8-DA1B-4ECC-B3FB-9272B22AD01C}" destId="{BD8FB52B-6BA0-488F-9765-9ACD934828F2}" srcOrd="2" destOrd="0" parTransId="{A9C36802-856B-4FD8-8466-29798C6F7519}" sibTransId="{E676B74C-CC90-4B36-A7BF-03E9A526D018}"/>
    <dgm:cxn modelId="{8BBCF953-D2BD-40A3-BAA0-B4AC7F59F667}" type="presOf" srcId="{0C8565C6-7165-40D9-9A06-827295B8FC4E}" destId="{D11FCFDF-5072-47E8-9F01-428FB019A2D4}" srcOrd="0" destOrd="2" presId="urn:microsoft.com/office/officeart/2005/8/layout/chevron1"/>
    <dgm:cxn modelId="{53E0AE82-12D4-4433-AF65-C64674369B37}" type="presOf" srcId="{B3835CB4-9A3B-48D1-B79C-7721653DC7F9}" destId="{B99A6DA6-4911-4634-9F7B-5C9AE187C266}" srcOrd="0" destOrd="0" presId="urn:microsoft.com/office/officeart/2005/8/layout/chevron1"/>
    <dgm:cxn modelId="{D72F1E33-CF66-4438-AD41-9033098CE5B1}" srcId="{5DAEEBFA-8FEC-4F3C-968D-30F519AFD3DC}" destId="{0C8565C6-7165-40D9-9A06-827295B8FC4E}" srcOrd="2" destOrd="0" parTransId="{486566F6-A4D4-4C89-BFEC-FA0EF5D21B08}" sibTransId="{DC8DF40F-3AF2-4EFC-B3C3-E26247FF4E49}"/>
    <dgm:cxn modelId="{6C20FEE0-C4A9-4093-9126-24DBFA46D6B6}" srcId="{F9ECAED8-DA1B-4ECC-B3FB-9272B22AD01C}" destId="{D767D55A-ABD8-4CC9-8A99-C1B8C1827284}" srcOrd="0" destOrd="0" parTransId="{94640D89-67E0-4610-9CA1-040419677837}" sibTransId="{57D3C7D4-1377-4089-8E66-C9172C63EA17}"/>
    <dgm:cxn modelId="{39B8B2AE-6D76-4F04-B2F1-729CE407E9E7}" type="presOf" srcId="{F9ECAED8-DA1B-4ECC-B3FB-9272B22AD01C}" destId="{9C8A3D2A-A43F-4EC1-95E4-510123ACC822}" srcOrd="0" destOrd="0" presId="urn:microsoft.com/office/officeart/2005/8/layout/chevron1"/>
    <dgm:cxn modelId="{87CD83EB-841A-400B-AD53-5BC5CF378A80}" type="presOf" srcId="{07BF6274-69F5-4292-9FEB-78DFDB3E9107}" destId="{C2FFC799-F899-4259-84D7-198528446293}" srcOrd="0" destOrd="0" presId="urn:microsoft.com/office/officeart/2005/8/layout/chevron1"/>
    <dgm:cxn modelId="{577661CB-F9BE-4087-8CF9-C76D357C9043}" type="presOf" srcId="{85BEFF69-245C-4AC0-AB91-4940092A2918}" destId="{F84D040D-126B-48A6-82D5-B85440E1778B}" srcOrd="0" destOrd="0" presId="urn:microsoft.com/office/officeart/2005/8/layout/chevron1"/>
    <dgm:cxn modelId="{5D35D7A0-BE23-4948-8F2A-923FC572C885}" srcId="{C017E6F7-55B1-4E1D-B718-2875235A1A0B}" destId="{B3835CB4-9A3B-48D1-B79C-7721653DC7F9}" srcOrd="0" destOrd="0" parTransId="{6B341807-2155-4313-8926-7A821113D469}" sibTransId="{46C9FD95-9CC8-4115-9F85-DBB6718B707C}"/>
    <dgm:cxn modelId="{AEB0519A-2F9C-48B8-9AB8-DEFC857A0826}" srcId="{85BEFF69-245C-4AC0-AB91-4940092A2918}" destId="{7C2A652A-6CEB-479F-8716-279232A39B7A}" srcOrd="1" destOrd="0" parTransId="{88EAC190-E219-4907-8348-9E698CE5436E}" sibTransId="{A8BE06B9-4B10-485C-B4C9-3F8EE7EFA59F}"/>
    <dgm:cxn modelId="{10EAD8D9-5E90-4C11-9DDF-C6094AFC9208}" type="presOf" srcId="{A9F3012D-1576-44C6-9D8F-B74F8CE0F8C6}" destId="{A9D9D8B7-5B55-400A-98C9-CE43607AA8E4}" srcOrd="0" destOrd="0" presId="urn:microsoft.com/office/officeart/2005/8/layout/chevron1"/>
    <dgm:cxn modelId="{B1BABD43-95FA-4DC6-BAC9-F2BF3D769B64}" type="presOf" srcId="{C017E6F7-55B1-4E1D-B718-2875235A1A0B}" destId="{BC616CF8-9EF7-4DFD-B8DF-7702DA7ACECE}" srcOrd="0" destOrd="0" presId="urn:microsoft.com/office/officeart/2005/8/layout/chevron1"/>
    <dgm:cxn modelId="{F3743AA6-A30C-47C1-BC8F-D6ACB2DA0473}" srcId="{F9ECAED8-DA1B-4ECC-B3FB-9272B22AD01C}" destId="{E9DD7FC6-0A87-4EEA-9C2E-2F7DB5654E20}" srcOrd="1" destOrd="0" parTransId="{6CD3AABA-8D6D-4829-9586-CA708A3AD54B}" sibTransId="{B2D7B16E-5AA9-46D5-B48B-9DF60F02C783}"/>
    <dgm:cxn modelId="{90857BE0-CF2A-473A-9BF6-1725DE1D5167}" srcId="{07BF6274-69F5-4292-9FEB-78DFDB3E9107}" destId="{60BD884C-0874-410F-BEAE-03AB0649BDA4}" srcOrd="0" destOrd="0" parTransId="{7C3C0461-000B-470B-8D03-A1BCC53CC84A}" sibTransId="{7C756DD8-FEB7-4AE9-86D4-FE2BC89E4CF2}"/>
    <dgm:cxn modelId="{13BE6CD1-7002-4F4F-B79E-DE819626FB25}" srcId="{CFA943A4-E89B-42BC-8465-0E79E157218D}" destId="{F9ECAED8-DA1B-4ECC-B3FB-9272B22AD01C}" srcOrd="1" destOrd="0" parTransId="{9DCE6F57-24AD-4183-8346-73477AAA2A9F}" sibTransId="{88784211-EABE-436A-887F-4C0DCA6D5137}"/>
    <dgm:cxn modelId="{75BC7C5C-0217-493D-A6DF-609C3CAC30EF}" type="presOf" srcId="{CFA943A4-E89B-42BC-8465-0E79E157218D}" destId="{41F7C375-8AFA-4FE0-A541-A83937DFCFF8}" srcOrd="0" destOrd="0" presId="urn:microsoft.com/office/officeart/2005/8/layout/chevron1"/>
    <dgm:cxn modelId="{67228771-3A7A-416D-B739-90D70A4341C3}" srcId="{07BF6274-69F5-4292-9FEB-78DFDB3E9107}" destId="{270E2305-4F76-4293-97C3-B2042D54DA72}" srcOrd="1" destOrd="0" parTransId="{E618D586-EB26-4D83-9A8A-BE0897CCF661}" sibTransId="{0E2377D9-7105-40BA-BE4F-CD5B28AE2160}"/>
    <dgm:cxn modelId="{635B01BC-CF23-403A-B5BC-A20C0939B5AD}" type="presOf" srcId="{60BD884C-0874-410F-BEAE-03AB0649BDA4}" destId="{142BE165-A225-4098-B81F-61CE63B89D32}" srcOrd="0" destOrd="0" presId="urn:microsoft.com/office/officeart/2005/8/layout/chevron1"/>
    <dgm:cxn modelId="{3E95F5BD-5D54-448E-8EE4-6052A21B0600}" type="presOf" srcId="{5DAEEBFA-8FEC-4F3C-968D-30F519AFD3DC}" destId="{6E1AEE75-9EE3-4B76-ABBB-0A46E92CD2BE}" srcOrd="0" destOrd="0" presId="urn:microsoft.com/office/officeart/2005/8/layout/chevron1"/>
    <dgm:cxn modelId="{2AE3C080-E944-4888-B3D7-025FC8890B98}" type="presOf" srcId="{B94660FC-254A-4B89-B6C6-BF6D382F74FF}" destId="{B99A6DA6-4911-4634-9F7B-5C9AE187C266}" srcOrd="0" destOrd="1" presId="urn:microsoft.com/office/officeart/2005/8/layout/chevron1"/>
    <dgm:cxn modelId="{31547274-6BE7-4E55-8138-B5D9BEC1F540}" type="presParOf" srcId="{41F7C375-8AFA-4FE0-A541-A83937DFCFF8}" destId="{3A2AC71A-20E0-433B-AA79-E7FA3A12E059}" srcOrd="0" destOrd="0" presId="urn:microsoft.com/office/officeart/2005/8/layout/chevron1"/>
    <dgm:cxn modelId="{46ED53FD-83C0-470F-988A-95B721936CE4}" type="presParOf" srcId="{3A2AC71A-20E0-433B-AA79-E7FA3A12E059}" destId="{6E1AEE75-9EE3-4B76-ABBB-0A46E92CD2BE}" srcOrd="0" destOrd="0" presId="urn:microsoft.com/office/officeart/2005/8/layout/chevron1"/>
    <dgm:cxn modelId="{CDC968DB-DE9C-40F5-9474-2793E4C8ED4F}" type="presParOf" srcId="{3A2AC71A-20E0-433B-AA79-E7FA3A12E059}" destId="{D11FCFDF-5072-47E8-9F01-428FB019A2D4}" srcOrd="1" destOrd="0" presId="urn:microsoft.com/office/officeart/2005/8/layout/chevron1"/>
    <dgm:cxn modelId="{6ED18B41-BA4C-4C01-9403-03CCBC1511B9}" type="presParOf" srcId="{41F7C375-8AFA-4FE0-A541-A83937DFCFF8}" destId="{17D629B1-B2D6-44E5-8D30-6D80BD9C9F0C}" srcOrd="1" destOrd="0" presId="urn:microsoft.com/office/officeart/2005/8/layout/chevron1"/>
    <dgm:cxn modelId="{BBC1C6CE-3549-4918-A62A-726FD88DF90C}" type="presParOf" srcId="{41F7C375-8AFA-4FE0-A541-A83937DFCFF8}" destId="{FC77D3C6-0AE5-430C-9078-5B18A4A44BC9}" srcOrd="2" destOrd="0" presId="urn:microsoft.com/office/officeart/2005/8/layout/chevron1"/>
    <dgm:cxn modelId="{77C3ECAF-7A49-47CE-852A-E3754986BDE6}" type="presParOf" srcId="{FC77D3C6-0AE5-430C-9078-5B18A4A44BC9}" destId="{9C8A3D2A-A43F-4EC1-95E4-510123ACC822}" srcOrd="0" destOrd="0" presId="urn:microsoft.com/office/officeart/2005/8/layout/chevron1"/>
    <dgm:cxn modelId="{6617F2A4-2003-4CE9-A248-94A6E87633FB}" type="presParOf" srcId="{FC77D3C6-0AE5-430C-9078-5B18A4A44BC9}" destId="{25A5AA92-DA03-4CE6-BDCA-C2FBEEF27E39}" srcOrd="1" destOrd="0" presId="urn:microsoft.com/office/officeart/2005/8/layout/chevron1"/>
    <dgm:cxn modelId="{EA67B224-42E3-4694-90C5-3C6E000CAB2B}" type="presParOf" srcId="{41F7C375-8AFA-4FE0-A541-A83937DFCFF8}" destId="{D5BDABD6-AFC5-4C57-AE36-33C48DD680D4}" srcOrd="3" destOrd="0" presId="urn:microsoft.com/office/officeart/2005/8/layout/chevron1"/>
    <dgm:cxn modelId="{ABA7123E-F85D-4705-B44E-97F5F25D3C9D}" type="presParOf" srcId="{41F7C375-8AFA-4FE0-A541-A83937DFCFF8}" destId="{845FF9BE-D79E-413D-A8DE-636C34BE6622}" srcOrd="4" destOrd="0" presId="urn:microsoft.com/office/officeart/2005/8/layout/chevron1"/>
    <dgm:cxn modelId="{1EAF5821-5BA7-4845-81E3-7A72A6BC1EE7}" type="presParOf" srcId="{845FF9BE-D79E-413D-A8DE-636C34BE6622}" destId="{F84D040D-126B-48A6-82D5-B85440E1778B}" srcOrd="0" destOrd="0" presId="urn:microsoft.com/office/officeart/2005/8/layout/chevron1"/>
    <dgm:cxn modelId="{0898E187-AA3B-4C1E-BABA-DA845A7EA9FE}" type="presParOf" srcId="{845FF9BE-D79E-413D-A8DE-636C34BE6622}" destId="{A9D9D8B7-5B55-400A-98C9-CE43607AA8E4}" srcOrd="1" destOrd="0" presId="urn:microsoft.com/office/officeart/2005/8/layout/chevron1"/>
    <dgm:cxn modelId="{D86351A1-08D5-4340-A981-E25C6CC86184}" type="presParOf" srcId="{41F7C375-8AFA-4FE0-A541-A83937DFCFF8}" destId="{6D1F8B4E-27BA-4C27-9954-BAF5E1F59D7E}" srcOrd="5" destOrd="0" presId="urn:microsoft.com/office/officeart/2005/8/layout/chevron1"/>
    <dgm:cxn modelId="{18F85E1C-6F28-4FF9-B9CB-64767B6D6230}" type="presParOf" srcId="{41F7C375-8AFA-4FE0-A541-A83937DFCFF8}" destId="{05BB30A4-413E-468E-A2C5-FEC4CA462C4A}" srcOrd="6" destOrd="0" presId="urn:microsoft.com/office/officeart/2005/8/layout/chevron1"/>
    <dgm:cxn modelId="{5B1520B9-774C-45C8-853C-2FC920F696BB}" type="presParOf" srcId="{05BB30A4-413E-468E-A2C5-FEC4CA462C4A}" destId="{C2FFC799-F899-4259-84D7-198528446293}" srcOrd="0" destOrd="0" presId="urn:microsoft.com/office/officeart/2005/8/layout/chevron1"/>
    <dgm:cxn modelId="{0577D064-930B-49AE-83D8-CF9A886EA4FC}" type="presParOf" srcId="{05BB30A4-413E-468E-A2C5-FEC4CA462C4A}" destId="{142BE165-A225-4098-B81F-61CE63B89D32}" srcOrd="1" destOrd="0" presId="urn:microsoft.com/office/officeart/2005/8/layout/chevron1"/>
    <dgm:cxn modelId="{00498B59-7C25-4BF9-8447-50BC80333DEC}" type="presParOf" srcId="{41F7C375-8AFA-4FE0-A541-A83937DFCFF8}" destId="{5572C786-192D-4A91-86E6-2601675655CA}" srcOrd="7" destOrd="0" presId="urn:microsoft.com/office/officeart/2005/8/layout/chevron1"/>
    <dgm:cxn modelId="{66AFC08D-EC69-4556-A886-3A721B2C6C39}" type="presParOf" srcId="{41F7C375-8AFA-4FE0-A541-A83937DFCFF8}" destId="{139A679A-9467-4735-B770-4A016224CB00}" srcOrd="8" destOrd="0" presId="urn:microsoft.com/office/officeart/2005/8/layout/chevron1"/>
    <dgm:cxn modelId="{78556DFC-8B8F-4ACB-B056-567BC3A1EB42}" type="presParOf" srcId="{139A679A-9467-4735-B770-4A016224CB00}" destId="{BC616CF8-9EF7-4DFD-B8DF-7702DA7ACECE}" srcOrd="0" destOrd="0" presId="urn:microsoft.com/office/officeart/2005/8/layout/chevron1"/>
    <dgm:cxn modelId="{7E586173-960A-42AD-92F5-E0972695D5B1}" type="presParOf" srcId="{139A679A-9467-4735-B770-4A016224CB00}" destId="{B99A6DA6-4911-4634-9F7B-5C9AE187C266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82A8369-ECDE-4D25-BC1E-FF71291F9527}" type="doc">
      <dgm:prSet loTypeId="urn:microsoft.com/office/officeart/2005/8/layout/default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8D64489-8F30-463E-98E0-3151B88021E3}">
      <dgm:prSet phldrT="[Текст]"/>
      <dgm:spPr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b="1" i="0" dirty="0" smtClean="0">
              <a:solidFill>
                <a:schemeClr val="tx1"/>
              </a:solidFill>
            </a:rPr>
            <a:t>Промышленная безопасность </a:t>
          </a:r>
          <a:r>
            <a:rPr lang="ru-RU" b="1" i="0" smtClean="0">
              <a:solidFill>
                <a:schemeClr val="tx1"/>
              </a:solidFill>
            </a:rPr>
            <a:t>и охрана окружающей </a:t>
          </a:r>
          <a:r>
            <a:rPr lang="ru-RU" b="1" i="0" dirty="0" smtClean="0">
              <a:solidFill>
                <a:schemeClr val="tx1"/>
              </a:solidFill>
            </a:rPr>
            <a:t>среды</a:t>
          </a:r>
          <a:endParaRPr lang="en-US" b="1" i="0" dirty="0">
            <a:solidFill>
              <a:schemeClr val="tx1"/>
            </a:solidFill>
          </a:endParaRPr>
        </a:p>
      </dgm:t>
    </dgm:pt>
    <dgm:pt modelId="{2ED92ADC-1962-4468-8E26-721521066F7A}" type="parTrans" cxnId="{17678C03-83A3-4EDE-96A4-90FB5D69F10D}">
      <dgm:prSet/>
      <dgm:spPr/>
      <dgm:t>
        <a:bodyPr/>
        <a:lstStyle/>
        <a:p>
          <a:endParaRPr lang="en-US"/>
        </a:p>
      </dgm:t>
    </dgm:pt>
    <dgm:pt modelId="{D61BD999-4283-490E-B1C7-F9CC045096A2}" type="sibTrans" cxnId="{17678C03-83A3-4EDE-96A4-90FB5D69F10D}">
      <dgm:prSet/>
      <dgm:spPr/>
      <dgm:t>
        <a:bodyPr/>
        <a:lstStyle/>
        <a:p>
          <a:endParaRPr lang="en-US"/>
        </a:p>
      </dgm:t>
    </dgm:pt>
    <dgm:pt modelId="{B5D06E45-10C4-4D42-8502-0A06B3BF67B7}">
      <dgm:prSet phldrT="[Текст]"/>
      <dgm:spPr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b="1" i="0" dirty="0" smtClean="0">
              <a:solidFill>
                <a:schemeClr val="tx1"/>
              </a:solidFill>
            </a:rPr>
            <a:t>Расследование инцидентов и несчастных случаев</a:t>
          </a:r>
          <a:endParaRPr lang="en-US" b="1" i="0" dirty="0">
            <a:solidFill>
              <a:schemeClr val="tx1"/>
            </a:solidFill>
          </a:endParaRPr>
        </a:p>
      </dgm:t>
    </dgm:pt>
    <dgm:pt modelId="{BD0ED7FE-2699-4D0F-8053-C47236AF1DAC}" type="parTrans" cxnId="{2606B20A-CAA8-440C-8BBA-9DE2752D3DAA}">
      <dgm:prSet/>
      <dgm:spPr/>
      <dgm:t>
        <a:bodyPr/>
        <a:lstStyle/>
        <a:p>
          <a:endParaRPr lang="en-US"/>
        </a:p>
      </dgm:t>
    </dgm:pt>
    <dgm:pt modelId="{3364163A-E237-4275-B67B-3B84231761C3}" type="sibTrans" cxnId="{2606B20A-CAA8-440C-8BBA-9DE2752D3DAA}">
      <dgm:prSet/>
      <dgm:spPr/>
      <dgm:t>
        <a:bodyPr/>
        <a:lstStyle/>
        <a:p>
          <a:endParaRPr lang="en-US"/>
        </a:p>
      </dgm:t>
    </dgm:pt>
    <dgm:pt modelId="{86EC3A76-03EB-43C5-92D0-64847A296D8E}">
      <dgm:prSet phldrT="[Текст]"/>
      <dgm:spPr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b="1" i="0" dirty="0" smtClean="0">
              <a:solidFill>
                <a:schemeClr val="tx1"/>
              </a:solidFill>
            </a:rPr>
            <a:t>Индивидуальные средства зашиты</a:t>
          </a:r>
          <a:endParaRPr lang="en-US" i="0" dirty="0">
            <a:solidFill>
              <a:schemeClr val="tx1"/>
            </a:solidFill>
          </a:endParaRPr>
        </a:p>
      </dgm:t>
    </dgm:pt>
    <dgm:pt modelId="{D0503A42-3D5B-49AA-B0E8-78BF83BF15F6}" type="parTrans" cxnId="{E7721703-C474-4FF5-8CA8-291D4CA9C621}">
      <dgm:prSet/>
      <dgm:spPr/>
      <dgm:t>
        <a:bodyPr/>
        <a:lstStyle/>
        <a:p>
          <a:endParaRPr lang="en-US"/>
        </a:p>
      </dgm:t>
    </dgm:pt>
    <dgm:pt modelId="{02B0D019-6EDC-4E47-8E13-0B3AFAACF1A9}" type="sibTrans" cxnId="{E7721703-C474-4FF5-8CA8-291D4CA9C621}">
      <dgm:prSet/>
      <dgm:spPr/>
      <dgm:t>
        <a:bodyPr/>
        <a:lstStyle/>
        <a:p>
          <a:endParaRPr lang="en-US"/>
        </a:p>
      </dgm:t>
    </dgm:pt>
    <dgm:pt modelId="{66673983-600A-4E47-A59F-B07501227F14}">
      <dgm:prSet phldrT="[Текст]"/>
      <dgm:spPr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b="1" i="0" dirty="0" smtClean="0">
              <a:solidFill>
                <a:schemeClr val="tx1"/>
              </a:solidFill>
            </a:rPr>
            <a:t>Полное официальное техническое направление для морской добычи (в том числе все процессы морских сооружений)</a:t>
          </a:r>
          <a:endParaRPr lang="en-US" b="1" i="0" dirty="0">
            <a:solidFill>
              <a:schemeClr val="tx1"/>
            </a:solidFill>
          </a:endParaRPr>
        </a:p>
      </dgm:t>
    </dgm:pt>
    <dgm:pt modelId="{3BDA09CE-35F2-41D1-A8ED-EDC6AB855773}" type="parTrans" cxnId="{F251DF2B-E24F-4A08-8689-E9B0DCDAA210}">
      <dgm:prSet/>
      <dgm:spPr/>
      <dgm:t>
        <a:bodyPr/>
        <a:lstStyle/>
        <a:p>
          <a:endParaRPr lang="en-US"/>
        </a:p>
      </dgm:t>
    </dgm:pt>
    <dgm:pt modelId="{60195111-FFEF-449E-A686-4C1BDDFB2A87}" type="sibTrans" cxnId="{F251DF2B-E24F-4A08-8689-E9B0DCDAA210}">
      <dgm:prSet/>
      <dgm:spPr/>
      <dgm:t>
        <a:bodyPr/>
        <a:lstStyle/>
        <a:p>
          <a:endParaRPr lang="en-US"/>
        </a:p>
      </dgm:t>
    </dgm:pt>
    <dgm:pt modelId="{2A90D2BD-A226-40D1-B506-9E103F2E30E4}">
      <dgm:prSet phldrT="[Текст]"/>
      <dgm:spPr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b="1" i="0" dirty="0" smtClean="0">
              <a:solidFill>
                <a:schemeClr val="tx1"/>
              </a:solidFill>
            </a:rPr>
            <a:t>Арматура (предохранительные клапаны, предохранительный клапан давления, контрольный клапан, разрывная/предохранительная мембрана)</a:t>
          </a:r>
          <a:endParaRPr lang="en-US" b="1" i="0" dirty="0">
            <a:solidFill>
              <a:schemeClr val="tx1"/>
            </a:solidFill>
          </a:endParaRPr>
        </a:p>
      </dgm:t>
    </dgm:pt>
    <dgm:pt modelId="{B640C591-34B2-4ECC-AB58-77849DB615C1}" type="parTrans" cxnId="{F53F9260-471F-47F1-BE17-F1FE211C329C}">
      <dgm:prSet/>
      <dgm:spPr/>
      <dgm:t>
        <a:bodyPr/>
        <a:lstStyle/>
        <a:p>
          <a:endParaRPr lang="en-US"/>
        </a:p>
      </dgm:t>
    </dgm:pt>
    <dgm:pt modelId="{22231FAC-1710-476C-9C5B-4EABC1BE4F89}" type="sibTrans" cxnId="{F53F9260-471F-47F1-BE17-F1FE211C329C}">
      <dgm:prSet/>
      <dgm:spPr/>
      <dgm:t>
        <a:bodyPr/>
        <a:lstStyle/>
        <a:p>
          <a:endParaRPr lang="en-US"/>
        </a:p>
      </dgm:t>
    </dgm:pt>
    <dgm:pt modelId="{D9EB8C12-054A-427C-821E-09AB3BAB1795}">
      <dgm:prSet/>
      <dgm:spPr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b="1" i="0" dirty="0" smtClean="0">
              <a:solidFill>
                <a:schemeClr val="tx1"/>
              </a:solidFill>
            </a:rPr>
            <a:t>Методы экспертизы сварочных швов</a:t>
          </a:r>
          <a:endParaRPr lang="en-US" b="1" i="0" dirty="0">
            <a:solidFill>
              <a:schemeClr val="tx1"/>
            </a:solidFill>
          </a:endParaRPr>
        </a:p>
      </dgm:t>
    </dgm:pt>
    <dgm:pt modelId="{9CFFFD4F-EC02-454D-9F06-EB3AEE259ABB}" type="parTrans" cxnId="{A186B656-045C-46DC-84E9-1626F05CFA72}">
      <dgm:prSet/>
      <dgm:spPr/>
      <dgm:t>
        <a:bodyPr/>
        <a:lstStyle/>
        <a:p>
          <a:endParaRPr lang="en-US"/>
        </a:p>
      </dgm:t>
    </dgm:pt>
    <dgm:pt modelId="{6D9F525B-51AD-45A1-849B-591987730559}" type="sibTrans" cxnId="{A186B656-045C-46DC-84E9-1626F05CFA72}">
      <dgm:prSet/>
      <dgm:spPr/>
      <dgm:t>
        <a:bodyPr/>
        <a:lstStyle/>
        <a:p>
          <a:endParaRPr lang="en-US"/>
        </a:p>
      </dgm:t>
    </dgm:pt>
    <dgm:pt modelId="{5F991B8B-C5D7-43AB-92C2-87A303C8AD3D}">
      <dgm:prSet/>
      <dgm:spPr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b="1" i="0" dirty="0" smtClean="0">
              <a:solidFill>
                <a:schemeClr val="tx1"/>
              </a:solidFill>
            </a:rPr>
            <a:t>Промышленная обработка </a:t>
          </a:r>
          <a:r>
            <a:rPr lang="ru-RU" b="1" i="0" dirty="0" err="1" smtClean="0">
              <a:solidFill>
                <a:schemeClr val="tx1"/>
              </a:solidFill>
            </a:rPr>
            <a:t>гидрокарбона</a:t>
          </a:r>
          <a:r>
            <a:rPr lang="ru-RU" b="1" i="0" dirty="0" smtClean="0">
              <a:solidFill>
                <a:schemeClr val="tx1"/>
              </a:solidFill>
            </a:rPr>
            <a:t> (в том числе первоначальный вверх направленный, средне направленный, вниз направленный процесс)</a:t>
          </a:r>
          <a:endParaRPr lang="en-US" b="1" i="0" dirty="0">
            <a:solidFill>
              <a:schemeClr val="tx1"/>
            </a:solidFill>
          </a:endParaRPr>
        </a:p>
      </dgm:t>
    </dgm:pt>
    <dgm:pt modelId="{48457AA3-D453-4BE9-9943-4731B362592D}" type="parTrans" cxnId="{0C41B647-3A37-45A0-A6B5-366DDE321FA4}">
      <dgm:prSet/>
      <dgm:spPr/>
      <dgm:t>
        <a:bodyPr/>
        <a:lstStyle/>
        <a:p>
          <a:endParaRPr lang="en-US"/>
        </a:p>
      </dgm:t>
    </dgm:pt>
    <dgm:pt modelId="{AAA05FCA-48DC-46F0-A576-BD7AA547EAB5}" type="sibTrans" cxnId="{0C41B647-3A37-45A0-A6B5-366DDE321FA4}">
      <dgm:prSet/>
      <dgm:spPr/>
      <dgm:t>
        <a:bodyPr/>
        <a:lstStyle/>
        <a:p>
          <a:endParaRPr lang="en-US"/>
        </a:p>
      </dgm:t>
    </dgm:pt>
    <dgm:pt modelId="{52B0519D-9B2C-4560-BEA1-57F33570D502}" type="pres">
      <dgm:prSet presAssocID="{182A8369-ECDE-4D25-BC1E-FF71291F952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8DE4729-5ED7-40CE-8E8E-518374A2D8B5}" type="pres">
      <dgm:prSet presAssocID="{88D64489-8F30-463E-98E0-3151B88021E3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D5904D-5B1D-4C4A-A0EF-EF83A83F8D61}" type="pres">
      <dgm:prSet presAssocID="{D61BD999-4283-490E-B1C7-F9CC045096A2}" presName="sibTrans" presStyleCnt="0"/>
      <dgm:spPr/>
    </dgm:pt>
    <dgm:pt modelId="{B9832BAA-ED34-47BE-91E7-6978E93B2A27}" type="pres">
      <dgm:prSet presAssocID="{B5D06E45-10C4-4D42-8502-0A06B3BF67B7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6132BE-2BA0-4226-9B4B-1CCF4603DD11}" type="pres">
      <dgm:prSet presAssocID="{3364163A-E237-4275-B67B-3B84231761C3}" presName="sibTrans" presStyleCnt="0"/>
      <dgm:spPr/>
    </dgm:pt>
    <dgm:pt modelId="{BB7B5BC2-87AB-46C9-913B-C0D56830179F}" type="pres">
      <dgm:prSet presAssocID="{5F991B8B-C5D7-43AB-92C2-87A303C8AD3D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A2BBB5-5363-481F-8CDC-475AFBADD6AA}" type="pres">
      <dgm:prSet presAssocID="{AAA05FCA-48DC-46F0-A576-BD7AA547EAB5}" presName="sibTrans" presStyleCnt="0"/>
      <dgm:spPr/>
    </dgm:pt>
    <dgm:pt modelId="{C1948FCD-C67E-46D8-B2DF-47E402D87EB5}" type="pres">
      <dgm:prSet presAssocID="{D9EB8C12-054A-427C-821E-09AB3BAB1795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B2D2B4-02C3-45FF-AF4B-7E361B98AAFD}" type="pres">
      <dgm:prSet presAssocID="{6D9F525B-51AD-45A1-849B-591987730559}" presName="sibTrans" presStyleCnt="0"/>
      <dgm:spPr/>
    </dgm:pt>
    <dgm:pt modelId="{CF8F0131-800A-4E63-9BEB-177F2BF56A15}" type="pres">
      <dgm:prSet presAssocID="{86EC3A76-03EB-43C5-92D0-64847A296D8E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B55804-E69F-4913-AB28-779E9E46BD51}" type="pres">
      <dgm:prSet presAssocID="{02B0D019-6EDC-4E47-8E13-0B3AFAACF1A9}" presName="sibTrans" presStyleCnt="0"/>
      <dgm:spPr/>
    </dgm:pt>
    <dgm:pt modelId="{8341576D-A7F9-446D-AD62-EE422C6F8200}" type="pres">
      <dgm:prSet presAssocID="{66673983-600A-4E47-A59F-B07501227F14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952AA8-5A7B-421F-908B-661BC018EDC7}" type="pres">
      <dgm:prSet presAssocID="{60195111-FFEF-449E-A686-4C1BDDFB2A87}" presName="sibTrans" presStyleCnt="0"/>
      <dgm:spPr/>
    </dgm:pt>
    <dgm:pt modelId="{712EA4D9-9271-43E7-B94D-899C2F38CE11}" type="pres">
      <dgm:prSet presAssocID="{2A90D2BD-A226-40D1-B506-9E103F2E30E4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C41B647-3A37-45A0-A6B5-366DDE321FA4}" srcId="{182A8369-ECDE-4D25-BC1E-FF71291F9527}" destId="{5F991B8B-C5D7-43AB-92C2-87A303C8AD3D}" srcOrd="2" destOrd="0" parTransId="{48457AA3-D453-4BE9-9943-4731B362592D}" sibTransId="{AAA05FCA-48DC-46F0-A576-BD7AA547EAB5}"/>
    <dgm:cxn modelId="{A186B656-045C-46DC-84E9-1626F05CFA72}" srcId="{182A8369-ECDE-4D25-BC1E-FF71291F9527}" destId="{D9EB8C12-054A-427C-821E-09AB3BAB1795}" srcOrd="3" destOrd="0" parTransId="{9CFFFD4F-EC02-454D-9F06-EB3AEE259ABB}" sibTransId="{6D9F525B-51AD-45A1-849B-591987730559}"/>
    <dgm:cxn modelId="{40F8EC28-3553-42CC-9E35-DC78CB33B8D0}" type="presOf" srcId="{B5D06E45-10C4-4D42-8502-0A06B3BF67B7}" destId="{B9832BAA-ED34-47BE-91E7-6978E93B2A27}" srcOrd="0" destOrd="0" presId="urn:microsoft.com/office/officeart/2005/8/layout/default#2"/>
    <dgm:cxn modelId="{F251DF2B-E24F-4A08-8689-E9B0DCDAA210}" srcId="{182A8369-ECDE-4D25-BC1E-FF71291F9527}" destId="{66673983-600A-4E47-A59F-B07501227F14}" srcOrd="5" destOrd="0" parTransId="{3BDA09CE-35F2-41D1-A8ED-EDC6AB855773}" sibTransId="{60195111-FFEF-449E-A686-4C1BDDFB2A87}"/>
    <dgm:cxn modelId="{9CA7409B-3FAC-43D1-B9C5-C4C5644987EC}" type="presOf" srcId="{D9EB8C12-054A-427C-821E-09AB3BAB1795}" destId="{C1948FCD-C67E-46D8-B2DF-47E402D87EB5}" srcOrd="0" destOrd="0" presId="urn:microsoft.com/office/officeart/2005/8/layout/default#2"/>
    <dgm:cxn modelId="{3603D5D4-5066-4A26-AAFA-8E7F54F07874}" type="presOf" srcId="{66673983-600A-4E47-A59F-B07501227F14}" destId="{8341576D-A7F9-446D-AD62-EE422C6F8200}" srcOrd="0" destOrd="0" presId="urn:microsoft.com/office/officeart/2005/8/layout/default#2"/>
    <dgm:cxn modelId="{2606B20A-CAA8-440C-8BBA-9DE2752D3DAA}" srcId="{182A8369-ECDE-4D25-BC1E-FF71291F9527}" destId="{B5D06E45-10C4-4D42-8502-0A06B3BF67B7}" srcOrd="1" destOrd="0" parTransId="{BD0ED7FE-2699-4D0F-8053-C47236AF1DAC}" sibTransId="{3364163A-E237-4275-B67B-3B84231761C3}"/>
    <dgm:cxn modelId="{09B6BD80-EA9C-4E1A-8E22-A00EE1AA3B89}" type="presOf" srcId="{86EC3A76-03EB-43C5-92D0-64847A296D8E}" destId="{CF8F0131-800A-4E63-9BEB-177F2BF56A15}" srcOrd="0" destOrd="0" presId="urn:microsoft.com/office/officeart/2005/8/layout/default#2"/>
    <dgm:cxn modelId="{7E13BBAB-5B52-4A26-B380-F51525E696AE}" type="presOf" srcId="{2A90D2BD-A226-40D1-B506-9E103F2E30E4}" destId="{712EA4D9-9271-43E7-B94D-899C2F38CE11}" srcOrd="0" destOrd="0" presId="urn:microsoft.com/office/officeart/2005/8/layout/default#2"/>
    <dgm:cxn modelId="{E7721703-C474-4FF5-8CA8-291D4CA9C621}" srcId="{182A8369-ECDE-4D25-BC1E-FF71291F9527}" destId="{86EC3A76-03EB-43C5-92D0-64847A296D8E}" srcOrd="4" destOrd="0" parTransId="{D0503A42-3D5B-49AA-B0E8-78BF83BF15F6}" sibTransId="{02B0D019-6EDC-4E47-8E13-0B3AFAACF1A9}"/>
    <dgm:cxn modelId="{F53F9260-471F-47F1-BE17-F1FE211C329C}" srcId="{182A8369-ECDE-4D25-BC1E-FF71291F9527}" destId="{2A90D2BD-A226-40D1-B506-9E103F2E30E4}" srcOrd="6" destOrd="0" parTransId="{B640C591-34B2-4ECC-AB58-77849DB615C1}" sibTransId="{22231FAC-1710-476C-9C5B-4EABC1BE4F89}"/>
    <dgm:cxn modelId="{B0401369-0F34-4712-95F8-4DAAF6BF1905}" type="presOf" srcId="{5F991B8B-C5D7-43AB-92C2-87A303C8AD3D}" destId="{BB7B5BC2-87AB-46C9-913B-C0D56830179F}" srcOrd="0" destOrd="0" presId="urn:microsoft.com/office/officeart/2005/8/layout/default#2"/>
    <dgm:cxn modelId="{BF12AC73-8244-4047-AFD7-D97A0F20DEBF}" type="presOf" srcId="{88D64489-8F30-463E-98E0-3151B88021E3}" destId="{D8DE4729-5ED7-40CE-8E8E-518374A2D8B5}" srcOrd="0" destOrd="0" presId="urn:microsoft.com/office/officeart/2005/8/layout/default#2"/>
    <dgm:cxn modelId="{17678C03-83A3-4EDE-96A4-90FB5D69F10D}" srcId="{182A8369-ECDE-4D25-BC1E-FF71291F9527}" destId="{88D64489-8F30-463E-98E0-3151B88021E3}" srcOrd="0" destOrd="0" parTransId="{2ED92ADC-1962-4468-8E26-721521066F7A}" sibTransId="{D61BD999-4283-490E-B1C7-F9CC045096A2}"/>
    <dgm:cxn modelId="{11DDFC0D-E6F7-44B6-882D-5B79B2865DF8}" type="presOf" srcId="{182A8369-ECDE-4D25-BC1E-FF71291F9527}" destId="{52B0519D-9B2C-4560-BEA1-57F33570D502}" srcOrd="0" destOrd="0" presId="urn:microsoft.com/office/officeart/2005/8/layout/default#2"/>
    <dgm:cxn modelId="{7A37A6DC-DFBC-40D2-BE92-815A42A76388}" type="presParOf" srcId="{52B0519D-9B2C-4560-BEA1-57F33570D502}" destId="{D8DE4729-5ED7-40CE-8E8E-518374A2D8B5}" srcOrd="0" destOrd="0" presId="urn:microsoft.com/office/officeart/2005/8/layout/default#2"/>
    <dgm:cxn modelId="{AAC98CAC-A41D-4CFD-8835-365A0F731DB2}" type="presParOf" srcId="{52B0519D-9B2C-4560-BEA1-57F33570D502}" destId="{37D5904D-5B1D-4C4A-A0EF-EF83A83F8D61}" srcOrd="1" destOrd="0" presId="urn:microsoft.com/office/officeart/2005/8/layout/default#2"/>
    <dgm:cxn modelId="{0B0A73FF-3DF4-4B71-80E5-0178DC145C31}" type="presParOf" srcId="{52B0519D-9B2C-4560-BEA1-57F33570D502}" destId="{B9832BAA-ED34-47BE-91E7-6978E93B2A27}" srcOrd="2" destOrd="0" presId="urn:microsoft.com/office/officeart/2005/8/layout/default#2"/>
    <dgm:cxn modelId="{06DEBEE0-D91E-41AE-9280-17EF50C62D0D}" type="presParOf" srcId="{52B0519D-9B2C-4560-BEA1-57F33570D502}" destId="{EE6132BE-2BA0-4226-9B4B-1CCF4603DD11}" srcOrd="3" destOrd="0" presId="urn:microsoft.com/office/officeart/2005/8/layout/default#2"/>
    <dgm:cxn modelId="{31C138E8-BA84-47F7-8BC4-90663BD2C090}" type="presParOf" srcId="{52B0519D-9B2C-4560-BEA1-57F33570D502}" destId="{BB7B5BC2-87AB-46C9-913B-C0D56830179F}" srcOrd="4" destOrd="0" presId="urn:microsoft.com/office/officeart/2005/8/layout/default#2"/>
    <dgm:cxn modelId="{35E54F7E-B37F-4033-8B12-DA4192ADD85F}" type="presParOf" srcId="{52B0519D-9B2C-4560-BEA1-57F33570D502}" destId="{4CA2BBB5-5363-481F-8CDC-475AFBADD6AA}" srcOrd="5" destOrd="0" presId="urn:microsoft.com/office/officeart/2005/8/layout/default#2"/>
    <dgm:cxn modelId="{4581D5A4-4831-4AEB-AF20-6462AF17FBA3}" type="presParOf" srcId="{52B0519D-9B2C-4560-BEA1-57F33570D502}" destId="{C1948FCD-C67E-46D8-B2DF-47E402D87EB5}" srcOrd="6" destOrd="0" presId="urn:microsoft.com/office/officeart/2005/8/layout/default#2"/>
    <dgm:cxn modelId="{4FD87B4F-C628-4C56-BFAB-9FC0B5AAAF06}" type="presParOf" srcId="{52B0519D-9B2C-4560-BEA1-57F33570D502}" destId="{7DB2D2B4-02C3-45FF-AF4B-7E361B98AAFD}" srcOrd="7" destOrd="0" presId="urn:microsoft.com/office/officeart/2005/8/layout/default#2"/>
    <dgm:cxn modelId="{D75F396A-612D-497E-BDA8-54B90A7FDCCE}" type="presParOf" srcId="{52B0519D-9B2C-4560-BEA1-57F33570D502}" destId="{CF8F0131-800A-4E63-9BEB-177F2BF56A15}" srcOrd="8" destOrd="0" presId="urn:microsoft.com/office/officeart/2005/8/layout/default#2"/>
    <dgm:cxn modelId="{F8282A37-C61B-46A4-867A-8814DB007FC1}" type="presParOf" srcId="{52B0519D-9B2C-4560-BEA1-57F33570D502}" destId="{1CB55804-E69F-4913-AB28-779E9E46BD51}" srcOrd="9" destOrd="0" presId="urn:microsoft.com/office/officeart/2005/8/layout/default#2"/>
    <dgm:cxn modelId="{C902D72D-DB23-4D28-8164-A4DEBBAEAA14}" type="presParOf" srcId="{52B0519D-9B2C-4560-BEA1-57F33570D502}" destId="{8341576D-A7F9-446D-AD62-EE422C6F8200}" srcOrd="10" destOrd="0" presId="urn:microsoft.com/office/officeart/2005/8/layout/default#2"/>
    <dgm:cxn modelId="{6835C8BF-8154-47DE-8222-5C636EE04C02}" type="presParOf" srcId="{52B0519D-9B2C-4560-BEA1-57F33570D502}" destId="{9F952AA8-5A7B-421F-908B-661BC018EDC7}" srcOrd="11" destOrd="0" presId="urn:microsoft.com/office/officeart/2005/8/layout/default#2"/>
    <dgm:cxn modelId="{ECF123FB-E858-4C9E-80ED-780C1937EE81}" type="presParOf" srcId="{52B0519D-9B2C-4560-BEA1-57F33570D502}" destId="{712EA4D9-9271-43E7-B94D-899C2F38CE11}" srcOrd="12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06F500-C95D-4EE0-9439-5B3556538860}">
      <dsp:nvSpPr>
        <dsp:cNvPr id="0" name=""/>
        <dsp:cNvSpPr/>
      </dsp:nvSpPr>
      <dsp:spPr>
        <a:xfrm>
          <a:off x="3355092" y="2166962"/>
          <a:ext cx="1648061" cy="1648061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rPr>
            <a:t>НИПИ </a:t>
          </a:r>
          <a:r>
            <a:rPr lang="en-US" sz="1600" b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rPr>
            <a:t>“</a:t>
          </a:r>
          <a:r>
            <a:rPr lang="ru-RU" sz="1600" b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rPr>
            <a:t>НЕФТЕГАЗ</a:t>
          </a:r>
          <a:r>
            <a:rPr lang="en-US" sz="1600" b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rPr>
            <a:t>”</a:t>
          </a:r>
          <a:endParaRPr lang="ru-RU" sz="1600" b="1" kern="1200" dirty="0">
            <a:solidFill>
              <a:schemeClr val="tx1">
                <a:lumMod val="85000"/>
                <a:lumOff val="15000"/>
              </a:schemeClr>
            </a:solidFill>
            <a:latin typeface="Century Gothic" pitchFamily="34" charset="0"/>
          </a:endParaRPr>
        </a:p>
      </dsp:txBody>
      <dsp:txXfrm>
        <a:off x="3596445" y="2408315"/>
        <a:ext cx="1165355" cy="1165355"/>
      </dsp:txXfrm>
    </dsp:sp>
    <dsp:sp modelId="{00011CD5-64D7-4815-9720-1057472D7765}">
      <dsp:nvSpPr>
        <dsp:cNvPr id="0" name=""/>
        <dsp:cNvSpPr/>
      </dsp:nvSpPr>
      <dsp:spPr>
        <a:xfrm rot="16200000">
          <a:off x="3930160" y="1900254"/>
          <a:ext cx="497925" cy="35492"/>
        </a:xfrm>
        <a:custGeom>
          <a:avLst/>
          <a:gdLst/>
          <a:ahLst/>
          <a:cxnLst/>
          <a:rect l="0" t="0" r="0" b="0"/>
          <a:pathLst>
            <a:path>
              <a:moveTo>
                <a:pt x="0" y="17746"/>
              </a:moveTo>
              <a:lnTo>
                <a:pt x="497925" y="177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Century Gothic" pitchFamily="34" charset="0"/>
          </a:endParaRPr>
        </a:p>
      </dsp:txBody>
      <dsp:txXfrm>
        <a:off x="4166674" y="1905552"/>
        <a:ext cx="24896" cy="24896"/>
      </dsp:txXfrm>
    </dsp:sp>
    <dsp:sp modelId="{0239A6D2-08D8-4050-923F-B841AF1251E7}">
      <dsp:nvSpPr>
        <dsp:cNvPr id="0" name=""/>
        <dsp:cNvSpPr/>
      </dsp:nvSpPr>
      <dsp:spPr>
        <a:xfrm>
          <a:off x="3355092" y="20976"/>
          <a:ext cx="1648061" cy="1648061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rPr>
            <a:t>Проектный институт нефти и газа</a:t>
          </a:r>
          <a:endParaRPr lang="ru-RU" sz="800" b="1" kern="1200" dirty="0">
            <a:solidFill>
              <a:schemeClr val="tx1">
                <a:lumMod val="85000"/>
                <a:lumOff val="15000"/>
              </a:schemeClr>
            </a:solidFill>
            <a:latin typeface="Century Gothic" pitchFamily="34" charset="0"/>
          </a:endParaRPr>
        </a:p>
      </dsp:txBody>
      <dsp:txXfrm>
        <a:off x="3596445" y="262329"/>
        <a:ext cx="1165355" cy="1165355"/>
      </dsp:txXfrm>
    </dsp:sp>
    <dsp:sp modelId="{C36FA7D1-36E3-40AC-898C-DC4C0688FC4C}">
      <dsp:nvSpPr>
        <dsp:cNvPr id="0" name=""/>
        <dsp:cNvSpPr/>
      </dsp:nvSpPr>
      <dsp:spPr>
        <a:xfrm rot="20520000">
          <a:off x="4950637" y="2641674"/>
          <a:ext cx="497925" cy="35492"/>
        </a:xfrm>
        <a:custGeom>
          <a:avLst/>
          <a:gdLst/>
          <a:ahLst/>
          <a:cxnLst/>
          <a:rect l="0" t="0" r="0" b="0"/>
          <a:pathLst>
            <a:path>
              <a:moveTo>
                <a:pt x="0" y="17746"/>
              </a:moveTo>
              <a:lnTo>
                <a:pt x="497925" y="177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Century Gothic" pitchFamily="34" charset="0"/>
          </a:endParaRPr>
        </a:p>
      </dsp:txBody>
      <dsp:txXfrm>
        <a:off x="5187152" y="2646972"/>
        <a:ext cx="24896" cy="24896"/>
      </dsp:txXfrm>
    </dsp:sp>
    <dsp:sp modelId="{46EB8A1C-CA86-4894-9BE6-DCCEE0A9F223}">
      <dsp:nvSpPr>
        <dsp:cNvPr id="0" name=""/>
        <dsp:cNvSpPr/>
      </dsp:nvSpPr>
      <dsp:spPr>
        <a:xfrm>
          <a:off x="5396046" y="1503816"/>
          <a:ext cx="1648061" cy="1648061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rPr>
            <a:t>Исследовательский институт</a:t>
          </a:r>
          <a:endParaRPr lang="ru-RU" sz="800" b="1" kern="1200" dirty="0">
            <a:solidFill>
              <a:schemeClr val="tx1">
                <a:lumMod val="85000"/>
                <a:lumOff val="15000"/>
              </a:schemeClr>
            </a:solidFill>
            <a:latin typeface="Century Gothic" pitchFamily="34" charset="0"/>
          </a:endParaRPr>
        </a:p>
      </dsp:txBody>
      <dsp:txXfrm>
        <a:off x="5637399" y="1745169"/>
        <a:ext cx="1165355" cy="1165355"/>
      </dsp:txXfrm>
    </dsp:sp>
    <dsp:sp modelId="{5961607B-ACC3-4B86-B16E-6E7F494DC60A}">
      <dsp:nvSpPr>
        <dsp:cNvPr id="0" name=""/>
        <dsp:cNvSpPr/>
      </dsp:nvSpPr>
      <dsp:spPr>
        <a:xfrm rot="3240000">
          <a:off x="4560850" y="3841317"/>
          <a:ext cx="497925" cy="35492"/>
        </a:xfrm>
        <a:custGeom>
          <a:avLst/>
          <a:gdLst/>
          <a:ahLst/>
          <a:cxnLst/>
          <a:rect l="0" t="0" r="0" b="0"/>
          <a:pathLst>
            <a:path>
              <a:moveTo>
                <a:pt x="0" y="17746"/>
              </a:moveTo>
              <a:lnTo>
                <a:pt x="497925" y="177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Century Gothic" pitchFamily="34" charset="0"/>
          </a:endParaRPr>
        </a:p>
      </dsp:txBody>
      <dsp:txXfrm>
        <a:off x="4797364" y="3846615"/>
        <a:ext cx="24896" cy="24896"/>
      </dsp:txXfrm>
    </dsp:sp>
    <dsp:sp modelId="{E9E1E937-22A2-4717-84D1-779CE813A713}">
      <dsp:nvSpPr>
        <dsp:cNvPr id="0" name=""/>
        <dsp:cNvSpPr/>
      </dsp:nvSpPr>
      <dsp:spPr>
        <a:xfrm>
          <a:off x="4616471" y="3903102"/>
          <a:ext cx="1648061" cy="1648061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rPr>
            <a:t>Научно-исследовательский институт по переработке нефти</a:t>
          </a:r>
          <a:endParaRPr lang="ru-RU" sz="800" b="1" kern="1200" dirty="0">
            <a:solidFill>
              <a:schemeClr val="tx1">
                <a:lumMod val="85000"/>
                <a:lumOff val="15000"/>
              </a:schemeClr>
            </a:solidFill>
            <a:latin typeface="Century Gothic" pitchFamily="34" charset="0"/>
          </a:endParaRPr>
        </a:p>
      </dsp:txBody>
      <dsp:txXfrm>
        <a:off x="4857824" y="4144455"/>
        <a:ext cx="1165355" cy="1165355"/>
      </dsp:txXfrm>
    </dsp:sp>
    <dsp:sp modelId="{9EDD9EBD-82E8-46DB-BFD6-1771E936771B}">
      <dsp:nvSpPr>
        <dsp:cNvPr id="0" name=""/>
        <dsp:cNvSpPr/>
      </dsp:nvSpPr>
      <dsp:spPr>
        <a:xfrm rot="7560000">
          <a:off x="3299470" y="3841317"/>
          <a:ext cx="497925" cy="35492"/>
        </a:xfrm>
        <a:custGeom>
          <a:avLst/>
          <a:gdLst/>
          <a:ahLst/>
          <a:cxnLst/>
          <a:rect l="0" t="0" r="0" b="0"/>
          <a:pathLst>
            <a:path>
              <a:moveTo>
                <a:pt x="0" y="17746"/>
              </a:moveTo>
              <a:lnTo>
                <a:pt x="497925" y="177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Century Gothic" pitchFamily="34" charset="0"/>
          </a:endParaRPr>
        </a:p>
      </dsp:txBody>
      <dsp:txXfrm rot="10800000">
        <a:off x="3535985" y="3846615"/>
        <a:ext cx="24896" cy="24896"/>
      </dsp:txXfrm>
    </dsp:sp>
    <dsp:sp modelId="{8590D665-6424-48E1-912F-7D3ED13EDD2B}">
      <dsp:nvSpPr>
        <dsp:cNvPr id="0" name=""/>
        <dsp:cNvSpPr/>
      </dsp:nvSpPr>
      <dsp:spPr>
        <a:xfrm>
          <a:off x="2093713" y="3903102"/>
          <a:ext cx="1648061" cy="1648061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rPr>
            <a:t>Научно-исследовательский институт по бурению</a:t>
          </a:r>
          <a:endParaRPr lang="ru-RU" sz="800" b="1" kern="1200" dirty="0">
            <a:solidFill>
              <a:schemeClr val="tx1">
                <a:lumMod val="85000"/>
                <a:lumOff val="15000"/>
              </a:schemeClr>
            </a:solidFill>
            <a:latin typeface="Century Gothic" pitchFamily="34" charset="0"/>
          </a:endParaRPr>
        </a:p>
      </dsp:txBody>
      <dsp:txXfrm>
        <a:off x="2335066" y="4144455"/>
        <a:ext cx="1165355" cy="1165355"/>
      </dsp:txXfrm>
    </dsp:sp>
    <dsp:sp modelId="{1A02FB0B-7A60-482D-846C-E417558EB67A}">
      <dsp:nvSpPr>
        <dsp:cNvPr id="0" name=""/>
        <dsp:cNvSpPr/>
      </dsp:nvSpPr>
      <dsp:spPr>
        <a:xfrm rot="11880000">
          <a:off x="2909683" y="2641674"/>
          <a:ext cx="497925" cy="35492"/>
        </a:xfrm>
        <a:custGeom>
          <a:avLst/>
          <a:gdLst/>
          <a:ahLst/>
          <a:cxnLst/>
          <a:rect l="0" t="0" r="0" b="0"/>
          <a:pathLst>
            <a:path>
              <a:moveTo>
                <a:pt x="0" y="17746"/>
              </a:moveTo>
              <a:lnTo>
                <a:pt x="497925" y="177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Century Gothic" pitchFamily="34" charset="0"/>
          </a:endParaRPr>
        </a:p>
      </dsp:txBody>
      <dsp:txXfrm rot="10800000">
        <a:off x="3146197" y="2646972"/>
        <a:ext cx="24896" cy="24896"/>
      </dsp:txXfrm>
    </dsp:sp>
    <dsp:sp modelId="{7C972D3A-07D6-4603-9B74-5A0967557AB3}">
      <dsp:nvSpPr>
        <dsp:cNvPr id="0" name=""/>
        <dsp:cNvSpPr/>
      </dsp:nvSpPr>
      <dsp:spPr>
        <a:xfrm>
          <a:off x="1314137" y="1503816"/>
          <a:ext cx="1648061" cy="1648061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rPr>
            <a:t>Научно-исследовательский институт геофизики</a:t>
          </a:r>
          <a:endParaRPr lang="ru-RU" sz="800" b="1" kern="1200" dirty="0">
            <a:solidFill>
              <a:schemeClr val="tx1">
                <a:lumMod val="85000"/>
                <a:lumOff val="15000"/>
              </a:schemeClr>
            </a:solidFill>
            <a:latin typeface="Century Gothic" pitchFamily="34" charset="0"/>
          </a:endParaRPr>
        </a:p>
      </dsp:txBody>
      <dsp:txXfrm>
        <a:off x="1555490" y="1745169"/>
        <a:ext cx="1165355" cy="11653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ADF043-A2C6-44E8-A386-8298A5C7B572}">
      <dsp:nvSpPr>
        <dsp:cNvPr id="0" name=""/>
        <dsp:cNvSpPr/>
      </dsp:nvSpPr>
      <dsp:spPr>
        <a:xfrm>
          <a:off x="4786346" y="2806285"/>
          <a:ext cx="4280688" cy="2122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132"/>
              </a:lnTo>
              <a:lnTo>
                <a:pt x="4280688" y="106132"/>
              </a:lnTo>
              <a:lnTo>
                <a:pt x="4280688" y="212265"/>
              </a:lnTo>
            </a:path>
          </a:pathLst>
        </a:custGeom>
        <a:noFill/>
        <a:ln w="25400" cap="flat" cmpd="sng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0E77DF-D3C0-4425-A356-11789285E51C}">
      <dsp:nvSpPr>
        <dsp:cNvPr id="0" name=""/>
        <dsp:cNvSpPr/>
      </dsp:nvSpPr>
      <dsp:spPr>
        <a:xfrm>
          <a:off x="4786346" y="2806285"/>
          <a:ext cx="3057634" cy="2122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132"/>
              </a:lnTo>
              <a:lnTo>
                <a:pt x="3057634" y="106132"/>
              </a:lnTo>
              <a:lnTo>
                <a:pt x="3057634" y="212265"/>
              </a:lnTo>
            </a:path>
          </a:pathLst>
        </a:custGeom>
        <a:noFill/>
        <a:ln w="25400" cap="flat" cmpd="sng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87BB9C-CD5D-4AE4-8D38-B4A6205D71D6}">
      <dsp:nvSpPr>
        <dsp:cNvPr id="0" name=""/>
        <dsp:cNvSpPr/>
      </dsp:nvSpPr>
      <dsp:spPr>
        <a:xfrm>
          <a:off x="4786346" y="2806285"/>
          <a:ext cx="1834580" cy="2122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132"/>
              </a:lnTo>
              <a:lnTo>
                <a:pt x="1834580" y="106132"/>
              </a:lnTo>
              <a:lnTo>
                <a:pt x="1834580" y="212265"/>
              </a:lnTo>
            </a:path>
          </a:pathLst>
        </a:custGeom>
        <a:noFill/>
        <a:ln w="25400" cap="flat" cmpd="sng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361EFB-6C49-4470-AE29-3A82ED6F0A6E}">
      <dsp:nvSpPr>
        <dsp:cNvPr id="0" name=""/>
        <dsp:cNvSpPr/>
      </dsp:nvSpPr>
      <dsp:spPr>
        <a:xfrm>
          <a:off x="4786346" y="2806285"/>
          <a:ext cx="611526" cy="2122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132"/>
              </a:lnTo>
              <a:lnTo>
                <a:pt x="611526" y="106132"/>
              </a:lnTo>
              <a:lnTo>
                <a:pt x="611526" y="212265"/>
              </a:lnTo>
            </a:path>
          </a:pathLst>
        </a:custGeom>
        <a:noFill/>
        <a:ln w="25400" cap="flat" cmpd="sng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2EBD37-E475-44E9-A2B8-98B1726F1A3B}">
      <dsp:nvSpPr>
        <dsp:cNvPr id="0" name=""/>
        <dsp:cNvSpPr/>
      </dsp:nvSpPr>
      <dsp:spPr>
        <a:xfrm>
          <a:off x="4174819" y="2806285"/>
          <a:ext cx="611526" cy="212265"/>
        </a:xfrm>
        <a:custGeom>
          <a:avLst/>
          <a:gdLst/>
          <a:ahLst/>
          <a:cxnLst/>
          <a:rect l="0" t="0" r="0" b="0"/>
          <a:pathLst>
            <a:path>
              <a:moveTo>
                <a:pt x="611526" y="0"/>
              </a:moveTo>
              <a:lnTo>
                <a:pt x="611526" y="106132"/>
              </a:lnTo>
              <a:lnTo>
                <a:pt x="0" y="106132"/>
              </a:lnTo>
              <a:lnTo>
                <a:pt x="0" y="212265"/>
              </a:lnTo>
            </a:path>
          </a:pathLst>
        </a:custGeom>
        <a:noFill/>
        <a:ln w="25400" cap="flat" cmpd="sng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5914CB-826E-48AB-BA72-2612755AF756}">
      <dsp:nvSpPr>
        <dsp:cNvPr id="0" name=""/>
        <dsp:cNvSpPr/>
      </dsp:nvSpPr>
      <dsp:spPr>
        <a:xfrm>
          <a:off x="2951765" y="2806285"/>
          <a:ext cx="1834580" cy="212265"/>
        </a:xfrm>
        <a:custGeom>
          <a:avLst/>
          <a:gdLst/>
          <a:ahLst/>
          <a:cxnLst/>
          <a:rect l="0" t="0" r="0" b="0"/>
          <a:pathLst>
            <a:path>
              <a:moveTo>
                <a:pt x="1834580" y="0"/>
              </a:moveTo>
              <a:lnTo>
                <a:pt x="1834580" y="106132"/>
              </a:lnTo>
              <a:lnTo>
                <a:pt x="0" y="106132"/>
              </a:lnTo>
              <a:lnTo>
                <a:pt x="0" y="212265"/>
              </a:lnTo>
            </a:path>
          </a:pathLst>
        </a:custGeom>
        <a:noFill/>
        <a:ln w="25400" cap="flat" cmpd="sng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8F7579-32CE-45A3-9093-CCEA7B06439F}">
      <dsp:nvSpPr>
        <dsp:cNvPr id="0" name=""/>
        <dsp:cNvSpPr/>
      </dsp:nvSpPr>
      <dsp:spPr>
        <a:xfrm>
          <a:off x="1728711" y="2806285"/>
          <a:ext cx="3057634" cy="212265"/>
        </a:xfrm>
        <a:custGeom>
          <a:avLst/>
          <a:gdLst/>
          <a:ahLst/>
          <a:cxnLst/>
          <a:rect l="0" t="0" r="0" b="0"/>
          <a:pathLst>
            <a:path>
              <a:moveTo>
                <a:pt x="3057634" y="0"/>
              </a:moveTo>
              <a:lnTo>
                <a:pt x="3057634" y="106132"/>
              </a:lnTo>
              <a:lnTo>
                <a:pt x="0" y="106132"/>
              </a:lnTo>
              <a:lnTo>
                <a:pt x="0" y="212265"/>
              </a:lnTo>
            </a:path>
          </a:pathLst>
        </a:custGeom>
        <a:noFill/>
        <a:ln w="25400" cap="flat" cmpd="sng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6F06B5-8B35-4D00-B0D2-2D54D87D14B9}">
      <dsp:nvSpPr>
        <dsp:cNvPr id="0" name=""/>
        <dsp:cNvSpPr/>
      </dsp:nvSpPr>
      <dsp:spPr>
        <a:xfrm>
          <a:off x="505657" y="2806285"/>
          <a:ext cx="4280688" cy="212265"/>
        </a:xfrm>
        <a:custGeom>
          <a:avLst/>
          <a:gdLst/>
          <a:ahLst/>
          <a:cxnLst/>
          <a:rect l="0" t="0" r="0" b="0"/>
          <a:pathLst>
            <a:path>
              <a:moveTo>
                <a:pt x="4280688" y="0"/>
              </a:moveTo>
              <a:lnTo>
                <a:pt x="4280688" y="106132"/>
              </a:lnTo>
              <a:lnTo>
                <a:pt x="0" y="106132"/>
              </a:lnTo>
              <a:lnTo>
                <a:pt x="0" y="212265"/>
              </a:lnTo>
            </a:path>
          </a:pathLst>
        </a:custGeom>
        <a:noFill/>
        <a:ln w="25400" cap="flat" cmpd="sng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6FED48-801C-4F6C-8598-618FA753E7B9}">
      <dsp:nvSpPr>
        <dsp:cNvPr id="0" name=""/>
        <dsp:cNvSpPr/>
      </dsp:nvSpPr>
      <dsp:spPr>
        <a:xfrm>
          <a:off x="3932073" y="1698340"/>
          <a:ext cx="1708545" cy="1107945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b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rPr>
            <a:t>ДИРЕКТОР</a:t>
          </a:r>
          <a:endParaRPr lang="ru-RU" sz="700" b="1" kern="1200" dirty="0">
            <a:solidFill>
              <a:schemeClr val="tx1">
                <a:lumMod val="85000"/>
                <a:lumOff val="15000"/>
              </a:schemeClr>
            </a:solidFill>
            <a:latin typeface="Century Gothic" pitchFamily="34" charset="0"/>
          </a:endParaRPr>
        </a:p>
      </dsp:txBody>
      <dsp:txXfrm>
        <a:off x="3932073" y="1698340"/>
        <a:ext cx="1708545" cy="1107945"/>
      </dsp:txXfrm>
    </dsp:sp>
    <dsp:sp modelId="{2E2E8125-439F-4DBF-82DC-19C500E8034A}">
      <dsp:nvSpPr>
        <dsp:cNvPr id="0" name=""/>
        <dsp:cNvSpPr/>
      </dsp:nvSpPr>
      <dsp:spPr>
        <a:xfrm>
          <a:off x="262" y="3018550"/>
          <a:ext cx="1010788" cy="926695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b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rPr>
            <a:t>Первый заместитель ­– главный инженер</a:t>
          </a:r>
          <a:endParaRPr lang="ru-RU" sz="700" b="1" kern="1200" dirty="0">
            <a:solidFill>
              <a:schemeClr val="tx1">
                <a:lumMod val="85000"/>
                <a:lumOff val="15000"/>
              </a:schemeClr>
            </a:solidFill>
            <a:latin typeface="Century Gothic" pitchFamily="34" charset="0"/>
          </a:endParaRPr>
        </a:p>
      </dsp:txBody>
      <dsp:txXfrm>
        <a:off x="262" y="3018550"/>
        <a:ext cx="1010788" cy="926695"/>
      </dsp:txXfrm>
    </dsp:sp>
    <dsp:sp modelId="{5FD00A40-369D-4E7D-984E-C541F5BF3791}">
      <dsp:nvSpPr>
        <dsp:cNvPr id="0" name=""/>
        <dsp:cNvSpPr/>
      </dsp:nvSpPr>
      <dsp:spPr>
        <a:xfrm>
          <a:off x="1223316" y="3018550"/>
          <a:ext cx="1010788" cy="92669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b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rPr>
            <a:t>Заместитель по производству нефти и газа</a:t>
          </a:r>
          <a:endParaRPr lang="ru-RU" sz="700" b="1" kern="1200" dirty="0">
            <a:solidFill>
              <a:schemeClr val="tx1">
                <a:lumMod val="85000"/>
                <a:lumOff val="15000"/>
              </a:schemeClr>
            </a:solidFill>
            <a:latin typeface="Century Gothic" pitchFamily="34" charset="0"/>
          </a:endParaRPr>
        </a:p>
      </dsp:txBody>
      <dsp:txXfrm>
        <a:off x="1223316" y="3018550"/>
        <a:ext cx="1010788" cy="926690"/>
      </dsp:txXfrm>
    </dsp:sp>
    <dsp:sp modelId="{88833A78-546E-4527-9C2F-25F1C87C4002}">
      <dsp:nvSpPr>
        <dsp:cNvPr id="0" name=""/>
        <dsp:cNvSpPr/>
      </dsp:nvSpPr>
      <dsp:spPr>
        <a:xfrm>
          <a:off x="2446370" y="3018550"/>
          <a:ext cx="1010788" cy="92669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b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rPr>
            <a:t>Заместитель по геологии и разработке месторождений</a:t>
          </a:r>
          <a:endParaRPr lang="ru-RU" sz="700" b="1" kern="1200" dirty="0">
            <a:solidFill>
              <a:schemeClr val="tx1">
                <a:lumMod val="85000"/>
                <a:lumOff val="15000"/>
              </a:schemeClr>
            </a:solidFill>
            <a:latin typeface="Century Gothic" pitchFamily="34" charset="0"/>
          </a:endParaRPr>
        </a:p>
      </dsp:txBody>
      <dsp:txXfrm>
        <a:off x="2446370" y="3018550"/>
        <a:ext cx="1010788" cy="926690"/>
      </dsp:txXfrm>
    </dsp:sp>
    <dsp:sp modelId="{9661A1BC-2526-49BD-95F8-B03556B5A186}">
      <dsp:nvSpPr>
        <dsp:cNvPr id="0" name=""/>
        <dsp:cNvSpPr/>
      </dsp:nvSpPr>
      <dsp:spPr>
        <a:xfrm>
          <a:off x="3669424" y="3018550"/>
          <a:ext cx="1010788" cy="92669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b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rPr>
            <a:t>Заместитель по транспортированию нефти и газа</a:t>
          </a:r>
          <a:endParaRPr lang="ru-RU" sz="700" b="1" kern="1200" dirty="0">
            <a:solidFill>
              <a:schemeClr val="tx1">
                <a:lumMod val="85000"/>
                <a:lumOff val="15000"/>
              </a:schemeClr>
            </a:solidFill>
            <a:latin typeface="Century Gothic" pitchFamily="34" charset="0"/>
          </a:endParaRPr>
        </a:p>
      </dsp:txBody>
      <dsp:txXfrm>
        <a:off x="3669424" y="3018550"/>
        <a:ext cx="1010788" cy="926690"/>
      </dsp:txXfrm>
    </dsp:sp>
    <dsp:sp modelId="{37E3371E-B3DC-474C-BF0B-264C4D092F38}">
      <dsp:nvSpPr>
        <dsp:cNvPr id="0" name=""/>
        <dsp:cNvSpPr/>
      </dsp:nvSpPr>
      <dsp:spPr>
        <a:xfrm>
          <a:off x="4892478" y="3018550"/>
          <a:ext cx="1010788" cy="92670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b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rPr>
            <a:t>Заместитель по переработке нефти и газа</a:t>
          </a:r>
          <a:endParaRPr lang="ru-RU" sz="700" b="1" kern="1200" dirty="0">
            <a:solidFill>
              <a:schemeClr val="tx1">
                <a:lumMod val="85000"/>
                <a:lumOff val="15000"/>
              </a:schemeClr>
            </a:solidFill>
            <a:latin typeface="Century Gothic" pitchFamily="34" charset="0"/>
          </a:endParaRPr>
        </a:p>
      </dsp:txBody>
      <dsp:txXfrm>
        <a:off x="4892478" y="3018550"/>
        <a:ext cx="1010788" cy="926700"/>
      </dsp:txXfrm>
    </dsp:sp>
    <dsp:sp modelId="{D7BCB2B0-DB9D-4B28-B556-0505AA040FEC}">
      <dsp:nvSpPr>
        <dsp:cNvPr id="0" name=""/>
        <dsp:cNvSpPr/>
      </dsp:nvSpPr>
      <dsp:spPr>
        <a:xfrm>
          <a:off x="6115532" y="3018550"/>
          <a:ext cx="1010788" cy="92669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b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rPr>
            <a:t>Заместитель по </a:t>
          </a:r>
          <a:r>
            <a:rPr lang="ru-RU" sz="700" b="1" kern="1200" dirty="0" err="1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rPr>
            <a:t>обшим</a:t>
          </a:r>
          <a:r>
            <a:rPr lang="ru-RU" sz="700" b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rPr>
            <a:t> делом</a:t>
          </a:r>
          <a:endParaRPr lang="ru-RU" sz="700" b="1" kern="1200" dirty="0">
            <a:solidFill>
              <a:schemeClr val="tx1">
                <a:lumMod val="85000"/>
                <a:lumOff val="15000"/>
              </a:schemeClr>
            </a:solidFill>
            <a:latin typeface="Century Gothic" pitchFamily="34" charset="0"/>
          </a:endParaRPr>
        </a:p>
      </dsp:txBody>
      <dsp:txXfrm>
        <a:off x="6115532" y="3018550"/>
        <a:ext cx="1010788" cy="926690"/>
      </dsp:txXfrm>
    </dsp:sp>
    <dsp:sp modelId="{09DEBFA0-A21D-4BB1-8030-59C7F8F14A16}">
      <dsp:nvSpPr>
        <dsp:cNvPr id="0" name=""/>
        <dsp:cNvSpPr/>
      </dsp:nvSpPr>
      <dsp:spPr>
        <a:xfrm>
          <a:off x="7338586" y="3018550"/>
          <a:ext cx="1010788" cy="926705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b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rPr>
            <a:t>Департамент геофизики</a:t>
          </a:r>
          <a:endParaRPr lang="ru-RU" sz="700" b="1" kern="1200" dirty="0">
            <a:solidFill>
              <a:schemeClr val="tx1">
                <a:lumMod val="85000"/>
                <a:lumOff val="15000"/>
              </a:schemeClr>
            </a:solidFill>
            <a:latin typeface="Century Gothic" pitchFamily="34" charset="0"/>
          </a:endParaRPr>
        </a:p>
      </dsp:txBody>
      <dsp:txXfrm>
        <a:off x="7338586" y="3018550"/>
        <a:ext cx="1010788" cy="926705"/>
      </dsp:txXfrm>
    </dsp:sp>
    <dsp:sp modelId="{7777588C-B7FE-4921-83AF-F2E739C1BC4F}">
      <dsp:nvSpPr>
        <dsp:cNvPr id="0" name=""/>
        <dsp:cNvSpPr/>
      </dsp:nvSpPr>
      <dsp:spPr>
        <a:xfrm>
          <a:off x="8561640" y="3018550"/>
          <a:ext cx="1010788" cy="926711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b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rPr>
            <a:t>Департамент экономики и учета</a:t>
          </a:r>
          <a:endParaRPr lang="ru-RU" sz="700" b="1" kern="1200" dirty="0">
            <a:solidFill>
              <a:schemeClr val="tx1">
                <a:lumMod val="85000"/>
                <a:lumOff val="15000"/>
              </a:schemeClr>
            </a:solidFill>
            <a:latin typeface="Century Gothic" pitchFamily="34" charset="0"/>
          </a:endParaRPr>
        </a:p>
      </dsp:txBody>
      <dsp:txXfrm>
        <a:off x="8561640" y="3018550"/>
        <a:ext cx="1010788" cy="9267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6C31BF-ADFD-4C35-BB49-FC4CF293584D}">
      <dsp:nvSpPr>
        <dsp:cNvPr id="0" name=""/>
        <dsp:cNvSpPr/>
      </dsp:nvSpPr>
      <dsp:spPr>
        <a:xfrm>
          <a:off x="4688673" y="531779"/>
          <a:ext cx="91440" cy="248953"/>
        </a:xfrm>
        <a:custGeom>
          <a:avLst/>
          <a:gdLst/>
          <a:ahLst/>
          <a:cxnLst/>
          <a:rect l="0" t="0" r="0" b="0"/>
          <a:pathLst>
            <a:path>
              <a:moveTo>
                <a:pt x="102546" y="0"/>
              </a:moveTo>
              <a:lnTo>
                <a:pt x="102546" y="248953"/>
              </a:lnTo>
              <a:lnTo>
                <a:pt x="45720" y="248953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9427B3-0297-44B2-91C0-9D16D41627E7}">
      <dsp:nvSpPr>
        <dsp:cNvPr id="0" name=""/>
        <dsp:cNvSpPr/>
      </dsp:nvSpPr>
      <dsp:spPr>
        <a:xfrm>
          <a:off x="8625414" y="1368890"/>
          <a:ext cx="134591" cy="33229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22984"/>
              </a:lnTo>
              <a:lnTo>
                <a:pt x="134591" y="332298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B7F474-6B84-40E6-B140-058D7A598C6B}">
      <dsp:nvSpPr>
        <dsp:cNvPr id="0" name=""/>
        <dsp:cNvSpPr/>
      </dsp:nvSpPr>
      <dsp:spPr>
        <a:xfrm>
          <a:off x="8625414" y="1368890"/>
          <a:ext cx="134591" cy="29387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38730"/>
              </a:lnTo>
              <a:lnTo>
                <a:pt x="134591" y="293873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DDF5F3-9889-4320-8D35-0018CE3CDDDF}">
      <dsp:nvSpPr>
        <dsp:cNvPr id="0" name=""/>
        <dsp:cNvSpPr/>
      </dsp:nvSpPr>
      <dsp:spPr>
        <a:xfrm>
          <a:off x="8625414" y="1368890"/>
          <a:ext cx="134591" cy="25544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54476"/>
              </a:lnTo>
              <a:lnTo>
                <a:pt x="134591" y="255447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448D21-40E7-4B94-B109-4747E417A385}">
      <dsp:nvSpPr>
        <dsp:cNvPr id="0" name=""/>
        <dsp:cNvSpPr/>
      </dsp:nvSpPr>
      <dsp:spPr>
        <a:xfrm>
          <a:off x="8625414" y="1368890"/>
          <a:ext cx="134591" cy="21702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70222"/>
              </a:lnTo>
              <a:lnTo>
                <a:pt x="134591" y="217022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823F18-DCD8-4DDB-9719-5F405FF78CCC}">
      <dsp:nvSpPr>
        <dsp:cNvPr id="0" name=""/>
        <dsp:cNvSpPr/>
      </dsp:nvSpPr>
      <dsp:spPr>
        <a:xfrm>
          <a:off x="8625414" y="1368890"/>
          <a:ext cx="134591" cy="17859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85968"/>
              </a:lnTo>
              <a:lnTo>
                <a:pt x="134591" y="178596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7FD0D0-635B-4993-BCBE-9051255C4E17}">
      <dsp:nvSpPr>
        <dsp:cNvPr id="0" name=""/>
        <dsp:cNvSpPr/>
      </dsp:nvSpPr>
      <dsp:spPr>
        <a:xfrm>
          <a:off x="8625414" y="1368890"/>
          <a:ext cx="134591" cy="14017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1715"/>
              </a:lnTo>
              <a:lnTo>
                <a:pt x="134591" y="140171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083ECC-9B9B-4874-B1DC-7170B59669E1}">
      <dsp:nvSpPr>
        <dsp:cNvPr id="0" name=""/>
        <dsp:cNvSpPr/>
      </dsp:nvSpPr>
      <dsp:spPr>
        <a:xfrm>
          <a:off x="8625414" y="1368890"/>
          <a:ext cx="134591" cy="10174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7461"/>
              </a:lnTo>
              <a:lnTo>
                <a:pt x="134591" y="101746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9218CE-78CF-4BAC-8560-4511ECC5E1D5}">
      <dsp:nvSpPr>
        <dsp:cNvPr id="0" name=""/>
        <dsp:cNvSpPr/>
      </dsp:nvSpPr>
      <dsp:spPr>
        <a:xfrm>
          <a:off x="8625414" y="1368890"/>
          <a:ext cx="134591" cy="633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3207"/>
              </a:lnTo>
              <a:lnTo>
                <a:pt x="134591" y="63320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1A99BF-109C-4776-BD24-1B5215A7EEBB}">
      <dsp:nvSpPr>
        <dsp:cNvPr id="0" name=""/>
        <dsp:cNvSpPr/>
      </dsp:nvSpPr>
      <dsp:spPr>
        <a:xfrm>
          <a:off x="8625414" y="1368890"/>
          <a:ext cx="134591" cy="2489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953"/>
              </a:lnTo>
              <a:lnTo>
                <a:pt x="134591" y="24895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802BA5-7EF8-4107-813D-64697C049C98}">
      <dsp:nvSpPr>
        <dsp:cNvPr id="0" name=""/>
        <dsp:cNvSpPr/>
      </dsp:nvSpPr>
      <dsp:spPr>
        <a:xfrm>
          <a:off x="4791219" y="531779"/>
          <a:ext cx="4193105" cy="4979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1080"/>
              </a:lnTo>
              <a:lnTo>
                <a:pt x="4193105" y="441080"/>
              </a:lnTo>
              <a:lnTo>
                <a:pt x="4193105" y="49790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EA3271-322F-4292-A3FF-45E571B15CCD}">
      <dsp:nvSpPr>
        <dsp:cNvPr id="0" name=""/>
        <dsp:cNvSpPr/>
      </dsp:nvSpPr>
      <dsp:spPr>
        <a:xfrm>
          <a:off x="7614486" y="1368890"/>
          <a:ext cx="134591" cy="14017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1715"/>
              </a:lnTo>
              <a:lnTo>
                <a:pt x="134591" y="140171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1AEA76-0D1D-4398-9655-DCD361811B60}">
      <dsp:nvSpPr>
        <dsp:cNvPr id="0" name=""/>
        <dsp:cNvSpPr/>
      </dsp:nvSpPr>
      <dsp:spPr>
        <a:xfrm>
          <a:off x="7614486" y="1368890"/>
          <a:ext cx="134591" cy="10174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7461"/>
              </a:lnTo>
              <a:lnTo>
                <a:pt x="134591" y="101746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DB607C-F7EB-42EC-BDAA-0A30A6A738EA}">
      <dsp:nvSpPr>
        <dsp:cNvPr id="0" name=""/>
        <dsp:cNvSpPr/>
      </dsp:nvSpPr>
      <dsp:spPr>
        <a:xfrm>
          <a:off x="7614486" y="1368890"/>
          <a:ext cx="134591" cy="633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3207"/>
              </a:lnTo>
              <a:lnTo>
                <a:pt x="134591" y="63320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36E0DB-F19C-40CF-9CFA-322B7F4CA77D}">
      <dsp:nvSpPr>
        <dsp:cNvPr id="0" name=""/>
        <dsp:cNvSpPr/>
      </dsp:nvSpPr>
      <dsp:spPr>
        <a:xfrm>
          <a:off x="7614486" y="1368890"/>
          <a:ext cx="134591" cy="2489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953"/>
              </a:lnTo>
              <a:lnTo>
                <a:pt x="134591" y="24895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7E5753-F1FE-4365-9F3B-4BAA8A87D061}">
      <dsp:nvSpPr>
        <dsp:cNvPr id="0" name=""/>
        <dsp:cNvSpPr/>
      </dsp:nvSpPr>
      <dsp:spPr>
        <a:xfrm>
          <a:off x="4791219" y="531779"/>
          <a:ext cx="3182177" cy="4979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1080"/>
              </a:lnTo>
              <a:lnTo>
                <a:pt x="3182177" y="441080"/>
              </a:lnTo>
              <a:lnTo>
                <a:pt x="3182177" y="49790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240A8B-6103-4E05-A0A3-AEF991D06391}">
      <dsp:nvSpPr>
        <dsp:cNvPr id="0" name=""/>
        <dsp:cNvSpPr/>
      </dsp:nvSpPr>
      <dsp:spPr>
        <a:xfrm>
          <a:off x="6603557" y="1368890"/>
          <a:ext cx="134591" cy="17859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85968"/>
              </a:lnTo>
              <a:lnTo>
                <a:pt x="134591" y="178596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7F6484-55B1-4474-9D1F-CBD1FBFF9372}">
      <dsp:nvSpPr>
        <dsp:cNvPr id="0" name=""/>
        <dsp:cNvSpPr/>
      </dsp:nvSpPr>
      <dsp:spPr>
        <a:xfrm>
          <a:off x="6603557" y="1368890"/>
          <a:ext cx="134591" cy="14017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1715"/>
              </a:lnTo>
              <a:lnTo>
                <a:pt x="134591" y="140171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BB2666-4CC1-4F39-83BD-3789DCE23468}">
      <dsp:nvSpPr>
        <dsp:cNvPr id="0" name=""/>
        <dsp:cNvSpPr/>
      </dsp:nvSpPr>
      <dsp:spPr>
        <a:xfrm>
          <a:off x="6603557" y="1368890"/>
          <a:ext cx="134591" cy="10174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7461"/>
              </a:lnTo>
              <a:lnTo>
                <a:pt x="134591" y="101746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916072-EB2F-49F2-955A-51A7CC8F22D2}">
      <dsp:nvSpPr>
        <dsp:cNvPr id="0" name=""/>
        <dsp:cNvSpPr/>
      </dsp:nvSpPr>
      <dsp:spPr>
        <a:xfrm>
          <a:off x="6603557" y="1368890"/>
          <a:ext cx="134591" cy="633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3207"/>
              </a:lnTo>
              <a:lnTo>
                <a:pt x="134591" y="63320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D66596-4CA7-4960-A4A0-74861A00D2DE}">
      <dsp:nvSpPr>
        <dsp:cNvPr id="0" name=""/>
        <dsp:cNvSpPr/>
      </dsp:nvSpPr>
      <dsp:spPr>
        <a:xfrm>
          <a:off x="6603557" y="1368890"/>
          <a:ext cx="134591" cy="2489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953"/>
              </a:lnTo>
              <a:lnTo>
                <a:pt x="134591" y="24895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2C720F-69A6-41D2-81D7-3D735A44A5F5}">
      <dsp:nvSpPr>
        <dsp:cNvPr id="0" name=""/>
        <dsp:cNvSpPr/>
      </dsp:nvSpPr>
      <dsp:spPr>
        <a:xfrm>
          <a:off x="4791219" y="531779"/>
          <a:ext cx="2171248" cy="4979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1080"/>
              </a:lnTo>
              <a:lnTo>
                <a:pt x="2171248" y="441080"/>
              </a:lnTo>
              <a:lnTo>
                <a:pt x="2171248" y="49790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830F53-E482-40C4-994F-4E703EC36CBC}">
      <dsp:nvSpPr>
        <dsp:cNvPr id="0" name=""/>
        <dsp:cNvSpPr/>
      </dsp:nvSpPr>
      <dsp:spPr>
        <a:xfrm>
          <a:off x="5592628" y="1368890"/>
          <a:ext cx="134591" cy="17859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85968"/>
              </a:lnTo>
              <a:lnTo>
                <a:pt x="134591" y="178596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2BB364-C6B1-409E-9C83-FA98593BE9CE}">
      <dsp:nvSpPr>
        <dsp:cNvPr id="0" name=""/>
        <dsp:cNvSpPr/>
      </dsp:nvSpPr>
      <dsp:spPr>
        <a:xfrm>
          <a:off x="5592628" y="1368890"/>
          <a:ext cx="134591" cy="14017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1715"/>
              </a:lnTo>
              <a:lnTo>
                <a:pt x="134591" y="140171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112712-08AD-436F-969E-BB930230E647}">
      <dsp:nvSpPr>
        <dsp:cNvPr id="0" name=""/>
        <dsp:cNvSpPr/>
      </dsp:nvSpPr>
      <dsp:spPr>
        <a:xfrm>
          <a:off x="5592628" y="1368890"/>
          <a:ext cx="134591" cy="10174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7461"/>
              </a:lnTo>
              <a:lnTo>
                <a:pt x="134591" y="101746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469F4B-DDBD-4A74-BFB9-36F270DEB179}">
      <dsp:nvSpPr>
        <dsp:cNvPr id="0" name=""/>
        <dsp:cNvSpPr/>
      </dsp:nvSpPr>
      <dsp:spPr>
        <a:xfrm>
          <a:off x="5592628" y="1368890"/>
          <a:ext cx="134591" cy="633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3207"/>
              </a:lnTo>
              <a:lnTo>
                <a:pt x="134591" y="63320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B4E217-0FC3-47A8-B371-41446881481D}">
      <dsp:nvSpPr>
        <dsp:cNvPr id="0" name=""/>
        <dsp:cNvSpPr/>
      </dsp:nvSpPr>
      <dsp:spPr>
        <a:xfrm>
          <a:off x="5592628" y="1368890"/>
          <a:ext cx="134591" cy="2489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953"/>
              </a:lnTo>
              <a:lnTo>
                <a:pt x="134591" y="24895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A924B5-1CA4-4633-804D-11205647A11B}">
      <dsp:nvSpPr>
        <dsp:cNvPr id="0" name=""/>
        <dsp:cNvSpPr/>
      </dsp:nvSpPr>
      <dsp:spPr>
        <a:xfrm>
          <a:off x="4791219" y="531779"/>
          <a:ext cx="1160319" cy="4979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1080"/>
              </a:lnTo>
              <a:lnTo>
                <a:pt x="1160319" y="441080"/>
              </a:lnTo>
              <a:lnTo>
                <a:pt x="1160319" y="49790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9535FA-50DA-49AE-B6D5-4F965ACB3BDD}">
      <dsp:nvSpPr>
        <dsp:cNvPr id="0" name=""/>
        <dsp:cNvSpPr/>
      </dsp:nvSpPr>
      <dsp:spPr>
        <a:xfrm>
          <a:off x="4581699" y="1368890"/>
          <a:ext cx="134591" cy="14017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1715"/>
              </a:lnTo>
              <a:lnTo>
                <a:pt x="134591" y="140171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3A0467-28EE-49D0-9B20-2F219D1F6C01}">
      <dsp:nvSpPr>
        <dsp:cNvPr id="0" name=""/>
        <dsp:cNvSpPr/>
      </dsp:nvSpPr>
      <dsp:spPr>
        <a:xfrm>
          <a:off x="4581699" y="1368890"/>
          <a:ext cx="134591" cy="10174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7461"/>
              </a:lnTo>
              <a:lnTo>
                <a:pt x="134591" y="101746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AAF995-99ED-48E2-855E-CF3451B6A66F}">
      <dsp:nvSpPr>
        <dsp:cNvPr id="0" name=""/>
        <dsp:cNvSpPr/>
      </dsp:nvSpPr>
      <dsp:spPr>
        <a:xfrm>
          <a:off x="4581699" y="1368890"/>
          <a:ext cx="134591" cy="633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3207"/>
              </a:lnTo>
              <a:lnTo>
                <a:pt x="134591" y="63320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6B14AD-E600-469A-B4A8-CDA7951E5380}">
      <dsp:nvSpPr>
        <dsp:cNvPr id="0" name=""/>
        <dsp:cNvSpPr/>
      </dsp:nvSpPr>
      <dsp:spPr>
        <a:xfrm>
          <a:off x="4581699" y="1368890"/>
          <a:ext cx="134591" cy="2489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953"/>
              </a:lnTo>
              <a:lnTo>
                <a:pt x="134591" y="24895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0468D5-8659-4AB1-97FA-D2F10828C311}">
      <dsp:nvSpPr>
        <dsp:cNvPr id="0" name=""/>
        <dsp:cNvSpPr/>
      </dsp:nvSpPr>
      <dsp:spPr>
        <a:xfrm>
          <a:off x="4791219" y="531779"/>
          <a:ext cx="149390" cy="4979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1080"/>
              </a:lnTo>
              <a:lnTo>
                <a:pt x="149390" y="441080"/>
              </a:lnTo>
              <a:lnTo>
                <a:pt x="149390" y="49790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97AD0F-F2D8-4739-9A66-AC326ADE9A60}">
      <dsp:nvSpPr>
        <dsp:cNvPr id="0" name=""/>
        <dsp:cNvSpPr/>
      </dsp:nvSpPr>
      <dsp:spPr>
        <a:xfrm>
          <a:off x="3570771" y="1368890"/>
          <a:ext cx="134591" cy="21702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70222"/>
              </a:lnTo>
              <a:lnTo>
                <a:pt x="134591" y="217022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1D60C5-BF2D-463D-BC6A-009A14CB4B7B}">
      <dsp:nvSpPr>
        <dsp:cNvPr id="0" name=""/>
        <dsp:cNvSpPr/>
      </dsp:nvSpPr>
      <dsp:spPr>
        <a:xfrm>
          <a:off x="3570771" y="1368890"/>
          <a:ext cx="134591" cy="17859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85968"/>
              </a:lnTo>
              <a:lnTo>
                <a:pt x="134591" y="178596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FE8DE6-E0DD-4768-A3FD-D74C4ED22BAE}">
      <dsp:nvSpPr>
        <dsp:cNvPr id="0" name=""/>
        <dsp:cNvSpPr/>
      </dsp:nvSpPr>
      <dsp:spPr>
        <a:xfrm>
          <a:off x="3570771" y="1368890"/>
          <a:ext cx="134591" cy="14017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1715"/>
              </a:lnTo>
              <a:lnTo>
                <a:pt x="134591" y="140171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6B36C9-873E-46F2-B34E-CFEDB80A26A2}">
      <dsp:nvSpPr>
        <dsp:cNvPr id="0" name=""/>
        <dsp:cNvSpPr/>
      </dsp:nvSpPr>
      <dsp:spPr>
        <a:xfrm>
          <a:off x="3570771" y="1368890"/>
          <a:ext cx="134591" cy="10174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7461"/>
              </a:lnTo>
              <a:lnTo>
                <a:pt x="134591" y="101746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D44970-DFF6-41AB-A73E-0BAE0C4A224E}">
      <dsp:nvSpPr>
        <dsp:cNvPr id="0" name=""/>
        <dsp:cNvSpPr/>
      </dsp:nvSpPr>
      <dsp:spPr>
        <a:xfrm>
          <a:off x="3570771" y="1368890"/>
          <a:ext cx="134591" cy="633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3207"/>
              </a:lnTo>
              <a:lnTo>
                <a:pt x="134591" y="63320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AA08AA-3669-4800-AF75-F6D7285EE62B}">
      <dsp:nvSpPr>
        <dsp:cNvPr id="0" name=""/>
        <dsp:cNvSpPr/>
      </dsp:nvSpPr>
      <dsp:spPr>
        <a:xfrm>
          <a:off x="3570771" y="1368890"/>
          <a:ext cx="134591" cy="2489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953"/>
              </a:lnTo>
              <a:lnTo>
                <a:pt x="134591" y="24895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0EC471-3A45-4332-9EFC-33DEEDC44D8D}">
      <dsp:nvSpPr>
        <dsp:cNvPr id="0" name=""/>
        <dsp:cNvSpPr/>
      </dsp:nvSpPr>
      <dsp:spPr>
        <a:xfrm>
          <a:off x="3929681" y="531779"/>
          <a:ext cx="861537" cy="497906"/>
        </a:xfrm>
        <a:custGeom>
          <a:avLst/>
          <a:gdLst/>
          <a:ahLst/>
          <a:cxnLst/>
          <a:rect l="0" t="0" r="0" b="0"/>
          <a:pathLst>
            <a:path>
              <a:moveTo>
                <a:pt x="861537" y="0"/>
              </a:moveTo>
              <a:lnTo>
                <a:pt x="861537" y="441080"/>
              </a:lnTo>
              <a:lnTo>
                <a:pt x="0" y="441080"/>
              </a:lnTo>
              <a:lnTo>
                <a:pt x="0" y="49790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5A23AB-2408-4333-96B3-4CF86E7156FD}">
      <dsp:nvSpPr>
        <dsp:cNvPr id="0" name=""/>
        <dsp:cNvSpPr/>
      </dsp:nvSpPr>
      <dsp:spPr>
        <a:xfrm>
          <a:off x="2559842" y="1368890"/>
          <a:ext cx="134591" cy="29387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38730"/>
              </a:lnTo>
              <a:lnTo>
                <a:pt x="134591" y="293873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5489E1-1F4F-412A-BBB1-A6059DE67863}">
      <dsp:nvSpPr>
        <dsp:cNvPr id="0" name=""/>
        <dsp:cNvSpPr/>
      </dsp:nvSpPr>
      <dsp:spPr>
        <a:xfrm>
          <a:off x="2559842" y="1368890"/>
          <a:ext cx="134591" cy="25544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54476"/>
              </a:lnTo>
              <a:lnTo>
                <a:pt x="134591" y="255447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04588F-1840-43F3-B0E6-BCDD2C3D58C2}">
      <dsp:nvSpPr>
        <dsp:cNvPr id="0" name=""/>
        <dsp:cNvSpPr/>
      </dsp:nvSpPr>
      <dsp:spPr>
        <a:xfrm>
          <a:off x="2559842" y="1368890"/>
          <a:ext cx="134591" cy="21702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70222"/>
              </a:lnTo>
              <a:lnTo>
                <a:pt x="134591" y="217022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46E602-443B-4A40-8207-74C51C540D18}">
      <dsp:nvSpPr>
        <dsp:cNvPr id="0" name=""/>
        <dsp:cNvSpPr/>
      </dsp:nvSpPr>
      <dsp:spPr>
        <a:xfrm>
          <a:off x="2559842" y="1368890"/>
          <a:ext cx="134591" cy="17859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85968"/>
              </a:lnTo>
              <a:lnTo>
                <a:pt x="134591" y="178596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05A128-FD9E-48B3-8AA8-FA76C114AD81}">
      <dsp:nvSpPr>
        <dsp:cNvPr id="0" name=""/>
        <dsp:cNvSpPr/>
      </dsp:nvSpPr>
      <dsp:spPr>
        <a:xfrm>
          <a:off x="2559842" y="1368890"/>
          <a:ext cx="134591" cy="14017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1715"/>
              </a:lnTo>
              <a:lnTo>
                <a:pt x="134591" y="140171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CC5D9B-BACF-463F-B68D-6D39827F925D}">
      <dsp:nvSpPr>
        <dsp:cNvPr id="0" name=""/>
        <dsp:cNvSpPr/>
      </dsp:nvSpPr>
      <dsp:spPr>
        <a:xfrm>
          <a:off x="2559842" y="1368890"/>
          <a:ext cx="134591" cy="10174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7461"/>
              </a:lnTo>
              <a:lnTo>
                <a:pt x="134591" y="101746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244E88-1CF4-45A3-BE4A-DAA5138E5706}">
      <dsp:nvSpPr>
        <dsp:cNvPr id="0" name=""/>
        <dsp:cNvSpPr/>
      </dsp:nvSpPr>
      <dsp:spPr>
        <a:xfrm>
          <a:off x="2559842" y="1368890"/>
          <a:ext cx="134591" cy="633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3207"/>
              </a:lnTo>
              <a:lnTo>
                <a:pt x="134591" y="63320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53EE45-1AEF-4487-9F26-AD6AB160B893}">
      <dsp:nvSpPr>
        <dsp:cNvPr id="0" name=""/>
        <dsp:cNvSpPr/>
      </dsp:nvSpPr>
      <dsp:spPr>
        <a:xfrm>
          <a:off x="2559842" y="1368890"/>
          <a:ext cx="134591" cy="2489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953"/>
              </a:lnTo>
              <a:lnTo>
                <a:pt x="134591" y="24895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9FF4CC-BCEE-44C4-96E8-A10FA697BC63}">
      <dsp:nvSpPr>
        <dsp:cNvPr id="0" name=""/>
        <dsp:cNvSpPr/>
      </dsp:nvSpPr>
      <dsp:spPr>
        <a:xfrm>
          <a:off x="2918752" y="531779"/>
          <a:ext cx="1872466" cy="497906"/>
        </a:xfrm>
        <a:custGeom>
          <a:avLst/>
          <a:gdLst/>
          <a:ahLst/>
          <a:cxnLst/>
          <a:rect l="0" t="0" r="0" b="0"/>
          <a:pathLst>
            <a:path>
              <a:moveTo>
                <a:pt x="1872466" y="0"/>
              </a:moveTo>
              <a:lnTo>
                <a:pt x="1872466" y="441080"/>
              </a:lnTo>
              <a:lnTo>
                <a:pt x="0" y="441080"/>
              </a:lnTo>
              <a:lnTo>
                <a:pt x="0" y="49790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3650FC-9362-49E1-AB87-BC616805C49D}">
      <dsp:nvSpPr>
        <dsp:cNvPr id="0" name=""/>
        <dsp:cNvSpPr/>
      </dsp:nvSpPr>
      <dsp:spPr>
        <a:xfrm>
          <a:off x="1805277" y="1368890"/>
          <a:ext cx="91440" cy="2554476"/>
        </a:xfrm>
        <a:custGeom>
          <a:avLst/>
          <a:gdLst/>
          <a:ahLst/>
          <a:cxnLst/>
          <a:rect l="0" t="0" r="0" b="0"/>
          <a:pathLst>
            <a:path>
              <a:moveTo>
                <a:pt x="102546" y="0"/>
              </a:moveTo>
              <a:lnTo>
                <a:pt x="102546" y="2554476"/>
              </a:lnTo>
              <a:lnTo>
                <a:pt x="45720" y="255447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A90831-12AC-4BBF-A5D2-6724FC72F9D1}">
      <dsp:nvSpPr>
        <dsp:cNvPr id="0" name=""/>
        <dsp:cNvSpPr/>
      </dsp:nvSpPr>
      <dsp:spPr>
        <a:xfrm>
          <a:off x="1862104" y="1368890"/>
          <a:ext cx="91440" cy="217022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70222"/>
              </a:lnTo>
              <a:lnTo>
                <a:pt x="102546" y="217022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D77CBB-54C4-4104-97E2-54F40166CB21}">
      <dsp:nvSpPr>
        <dsp:cNvPr id="0" name=""/>
        <dsp:cNvSpPr/>
      </dsp:nvSpPr>
      <dsp:spPr>
        <a:xfrm>
          <a:off x="1805277" y="1368890"/>
          <a:ext cx="91440" cy="2170222"/>
        </a:xfrm>
        <a:custGeom>
          <a:avLst/>
          <a:gdLst/>
          <a:ahLst/>
          <a:cxnLst/>
          <a:rect l="0" t="0" r="0" b="0"/>
          <a:pathLst>
            <a:path>
              <a:moveTo>
                <a:pt x="102546" y="0"/>
              </a:moveTo>
              <a:lnTo>
                <a:pt x="102546" y="2170222"/>
              </a:lnTo>
              <a:lnTo>
                <a:pt x="45720" y="217022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1E1165-FEBF-480C-832B-69076DF6A290}">
      <dsp:nvSpPr>
        <dsp:cNvPr id="0" name=""/>
        <dsp:cNvSpPr/>
      </dsp:nvSpPr>
      <dsp:spPr>
        <a:xfrm>
          <a:off x="1862104" y="1368890"/>
          <a:ext cx="91440" cy="178596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85968"/>
              </a:lnTo>
              <a:lnTo>
                <a:pt x="102546" y="178596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DB524E-ACA5-4329-B392-E5359FA55736}">
      <dsp:nvSpPr>
        <dsp:cNvPr id="0" name=""/>
        <dsp:cNvSpPr/>
      </dsp:nvSpPr>
      <dsp:spPr>
        <a:xfrm>
          <a:off x="1805277" y="1368890"/>
          <a:ext cx="91440" cy="1785968"/>
        </a:xfrm>
        <a:custGeom>
          <a:avLst/>
          <a:gdLst/>
          <a:ahLst/>
          <a:cxnLst/>
          <a:rect l="0" t="0" r="0" b="0"/>
          <a:pathLst>
            <a:path>
              <a:moveTo>
                <a:pt x="102546" y="0"/>
              </a:moveTo>
              <a:lnTo>
                <a:pt x="102546" y="1785968"/>
              </a:lnTo>
              <a:lnTo>
                <a:pt x="45720" y="178596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22335F-CD72-44D6-B152-5EB27B92E995}">
      <dsp:nvSpPr>
        <dsp:cNvPr id="0" name=""/>
        <dsp:cNvSpPr/>
      </dsp:nvSpPr>
      <dsp:spPr>
        <a:xfrm>
          <a:off x="1862104" y="1368890"/>
          <a:ext cx="91440" cy="140171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01715"/>
              </a:lnTo>
              <a:lnTo>
                <a:pt x="102546" y="140171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A4A59A-907B-4F5D-AEF5-BC6BAEC23EC6}">
      <dsp:nvSpPr>
        <dsp:cNvPr id="0" name=""/>
        <dsp:cNvSpPr/>
      </dsp:nvSpPr>
      <dsp:spPr>
        <a:xfrm>
          <a:off x="1805277" y="1368890"/>
          <a:ext cx="91440" cy="1401715"/>
        </a:xfrm>
        <a:custGeom>
          <a:avLst/>
          <a:gdLst/>
          <a:ahLst/>
          <a:cxnLst/>
          <a:rect l="0" t="0" r="0" b="0"/>
          <a:pathLst>
            <a:path>
              <a:moveTo>
                <a:pt x="102546" y="0"/>
              </a:moveTo>
              <a:lnTo>
                <a:pt x="102546" y="1401715"/>
              </a:lnTo>
              <a:lnTo>
                <a:pt x="45720" y="140171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C9BF97-5DB9-4600-9E0B-532DFC78838A}">
      <dsp:nvSpPr>
        <dsp:cNvPr id="0" name=""/>
        <dsp:cNvSpPr/>
      </dsp:nvSpPr>
      <dsp:spPr>
        <a:xfrm>
          <a:off x="1862104" y="1368890"/>
          <a:ext cx="91440" cy="10174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17461"/>
              </a:lnTo>
              <a:lnTo>
                <a:pt x="102546" y="101746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A82FC6-6526-4453-8481-227D57AAC556}">
      <dsp:nvSpPr>
        <dsp:cNvPr id="0" name=""/>
        <dsp:cNvSpPr/>
      </dsp:nvSpPr>
      <dsp:spPr>
        <a:xfrm>
          <a:off x="1805277" y="1368890"/>
          <a:ext cx="91440" cy="1017461"/>
        </a:xfrm>
        <a:custGeom>
          <a:avLst/>
          <a:gdLst/>
          <a:ahLst/>
          <a:cxnLst/>
          <a:rect l="0" t="0" r="0" b="0"/>
          <a:pathLst>
            <a:path>
              <a:moveTo>
                <a:pt x="102546" y="0"/>
              </a:moveTo>
              <a:lnTo>
                <a:pt x="102546" y="1017461"/>
              </a:lnTo>
              <a:lnTo>
                <a:pt x="45720" y="101746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91C926-60A1-4616-9EF6-E2331F964943}">
      <dsp:nvSpPr>
        <dsp:cNvPr id="0" name=""/>
        <dsp:cNvSpPr/>
      </dsp:nvSpPr>
      <dsp:spPr>
        <a:xfrm>
          <a:off x="1862104" y="1368890"/>
          <a:ext cx="91440" cy="63320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33207"/>
              </a:lnTo>
              <a:lnTo>
                <a:pt x="102546" y="63320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5C0D0A-F11A-4D50-AAF1-509EAFCA28F1}">
      <dsp:nvSpPr>
        <dsp:cNvPr id="0" name=""/>
        <dsp:cNvSpPr/>
      </dsp:nvSpPr>
      <dsp:spPr>
        <a:xfrm>
          <a:off x="1805277" y="1368890"/>
          <a:ext cx="91440" cy="633207"/>
        </a:xfrm>
        <a:custGeom>
          <a:avLst/>
          <a:gdLst/>
          <a:ahLst/>
          <a:cxnLst/>
          <a:rect l="0" t="0" r="0" b="0"/>
          <a:pathLst>
            <a:path>
              <a:moveTo>
                <a:pt x="102546" y="0"/>
              </a:moveTo>
              <a:lnTo>
                <a:pt x="102546" y="633207"/>
              </a:lnTo>
              <a:lnTo>
                <a:pt x="45720" y="63320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5CD283-7C81-4035-AF9D-8F4EE6B44B98}">
      <dsp:nvSpPr>
        <dsp:cNvPr id="0" name=""/>
        <dsp:cNvSpPr/>
      </dsp:nvSpPr>
      <dsp:spPr>
        <a:xfrm>
          <a:off x="1862104" y="1368890"/>
          <a:ext cx="91440" cy="24895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8953"/>
              </a:lnTo>
              <a:lnTo>
                <a:pt x="102546" y="24895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6B5553-B049-47D9-A704-39BF2B5E7F1F}">
      <dsp:nvSpPr>
        <dsp:cNvPr id="0" name=""/>
        <dsp:cNvSpPr/>
      </dsp:nvSpPr>
      <dsp:spPr>
        <a:xfrm>
          <a:off x="1805277" y="1368890"/>
          <a:ext cx="91440" cy="248953"/>
        </a:xfrm>
        <a:custGeom>
          <a:avLst/>
          <a:gdLst/>
          <a:ahLst/>
          <a:cxnLst/>
          <a:rect l="0" t="0" r="0" b="0"/>
          <a:pathLst>
            <a:path>
              <a:moveTo>
                <a:pt x="102546" y="0"/>
              </a:moveTo>
              <a:lnTo>
                <a:pt x="102546" y="248953"/>
              </a:lnTo>
              <a:lnTo>
                <a:pt x="45720" y="24895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D658A3-C355-4A5D-9849-95E2FE9BC81D}">
      <dsp:nvSpPr>
        <dsp:cNvPr id="0" name=""/>
        <dsp:cNvSpPr/>
      </dsp:nvSpPr>
      <dsp:spPr>
        <a:xfrm>
          <a:off x="1907824" y="531779"/>
          <a:ext cx="2883395" cy="497906"/>
        </a:xfrm>
        <a:custGeom>
          <a:avLst/>
          <a:gdLst/>
          <a:ahLst/>
          <a:cxnLst/>
          <a:rect l="0" t="0" r="0" b="0"/>
          <a:pathLst>
            <a:path>
              <a:moveTo>
                <a:pt x="2883395" y="0"/>
              </a:moveTo>
              <a:lnTo>
                <a:pt x="2883395" y="441080"/>
              </a:lnTo>
              <a:lnTo>
                <a:pt x="0" y="441080"/>
              </a:lnTo>
              <a:lnTo>
                <a:pt x="0" y="49790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3A5601-77BA-419C-B68D-64DD1D67BD5E}">
      <dsp:nvSpPr>
        <dsp:cNvPr id="0" name=""/>
        <dsp:cNvSpPr/>
      </dsp:nvSpPr>
      <dsp:spPr>
        <a:xfrm>
          <a:off x="495567" y="1368890"/>
          <a:ext cx="91440" cy="3707238"/>
        </a:xfrm>
        <a:custGeom>
          <a:avLst/>
          <a:gdLst/>
          <a:ahLst/>
          <a:cxnLst/>
          <a:rect l="0" t="0" r="0" b="0"/>
          <a:pathLst>
            <a:path>
              <a:moveTo>
                <a:pt x="102546" y="0"/>
              </a:moveTo>
              <a:lnTo>
                <a:pt x="102546" y="3707238"/>
              </a:lnTo>
              <a:lnTo>
                <a:pt x="45720" y="370723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CA8E42-D831-43FC-B581-1FA3986FE805}">
      <dsp:nvSpPr>
        <dsp:cNvPr id="0" name=""/>
        <dsp:cNvSpPr/>
      </dsp:nvSpPr>
      <dsp:spPr>
        <a:xfrm>
          <a:off x="552393" y="1368890"/>
          <a:ext cx="91440" cy="332298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22984"/>
              </a:lnTo>
              <a:lnTo>
                <a:pt x="102546" y="332298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E69D85-71A1-40E5-96D5-EB5050E0909F}">
      <dsp:nvSpPr>
        <dsp:cNvPr id="0" name=""/>
        <dsp:cNvSpPr/>
      </dsp:nvSpPr>
      <dsp:spPr>
        <a:xfrm>
          <a:off x="495567" y="1368890"/>
          <a:ext cx="91440" cy="3322984"/>
        </a:xfrm>
        <a:custGeom>
          <a:avLst/>
          <a:gdLst/>
          <a:ahLst/>
          <a:cxnLst/>
          <a:rect l="0" t="0" r="0" b="0"/>
          <a:pathLst>
            <a:path>
              <a:moveTo>
                <a:pt x="102546" y="0"/>
              </a:moveTo>
              <a:lnTo>
                <a:pt x="102546" y="3322984"/>
              </a:lnTo>
              <a:lnTo>
                <a:pt x="45720" y="332298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7A7C82-41C4-4CE2-815A-90811900D255}">
      <dsp:nvSpPr>
        <dsp:cNvPr id="0" name=""/>
        <dsp:cNvSpPr/>
      </dsp:nvSpPr>
      <dsp:spPr>
        <a:xfrm>
          <a:off x="552393" y="1368890"/>
          <a:ext cx="91440" cy="293873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38730"/>
              </a:lnTo>
              <a:lnTo>
                <a:pt x="102546" y="293873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552363-BA76-45BF-B03A-B6197DB554F6}">
      <dsp:nvSpPr>
        <dsp:cNvPr id="0" name=""/>
        <dsp:cNvSpPr/>
      </dsp:nvSpPr>
      <dsp:spPr>
        <a:xfrm>
          <a:off x="495567" y="1368890"/>
          <a:ext cx="91440" cy="2938730"/>
        </a:xfrm>
        <a:custGeom>
          <a:avLst/>
          <a:gdLst/>
          <a:ahLst/>
          <a:cxnLst/>
          <a:rect l="0" t="0" r="0" b="0"/>
          <a:pathLst>
            <a:path>
              <a:moveTo>
                <a:pt x="102546" y="0"/>
              </a:moveTo>
              <a:lnTo>
                <a:pt x="102546" y="2938730"/>
              </a:lnTo>
              <a:lnTo>
                <a:pt x="45720" y="293873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795BC8-A49F-415F-B2D9-DEF8A7A5F785}">
      <dsp:nvSpPr>
        <dsp:cNvPr id="0" name=""/>
        <dsp:cNvSpPr/>
      </dsp:nvSpPr>
      <dsp:spPr>
        <a:xfrm>
          <a:off x="552393" y="1368890"/>
          <a:ext cx="91440" cy="255447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54476"/>
              </a:lnTo>
              <a:lnTo>
                <a:pt x="102546" y="255447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8E58BF-BC5A-46D1-A161-F52E1D39AA11}">
      <dsp:nvSpPr>
        <dsp:cNvPr id="0" name=""/>
        <dsp:cNvSpPr/>
      </dsp:nvSpPr>
      <dsp:spPr>
        <a:xfrm>
          <a:off x="495567" y="1368890"/>
          <a:ext cx="91440" cy="2554476"/>
        </a:xfrm>
        <a:custGeom>
          <a:avLst/>
          <a:gdLst/>
          <a:ahLst/>
          <a:cxnLst/>
          <a:rect l="0" t="0" r="0" b="0"/>
          <a:pathLst>
            <a:path>
              <a:moveTo>
                <a:pt x="102546" y="0"/>
              </a:moveTo>
              <a:lnTo>
                <a:pt x="102546" y="2554476"/>
              </a:lnTo>
              <a:lnTo>
                <a:pt x="45720" y="255447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69E563-F619-4F9F-AC5C-D4E4518274F2}">
      <dsp:nvSpPr>
        <dsp:cNvPr id="0" name=""/>
        <dsp:cNvSpPr/>
      </dsp:nvSpPr>
      <dsp:spPr>
        <a:xfrm>
          <a:off x="552393" y="1368890"/>
          <a:ext cx="91440" cy="217022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70222"/>
              </a:lnTo>
              <a:lnTo>
                <a:pt x="102546" y="217022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0548EC-5AFD-43B3-A796-33966637F395}">
      <dsp:nvSpPr>
        <dsp:cNvPr id="0" name=""/>
        <dsp:cNvSpPr/>
      </dsp:nvSpPr>
      <dsp:spPr>
        <a:xfrm>
          <a:off x="495567" y="1368890"/>
          <a:ext cx="91440" cy="2170222"/>
        </a:xfrm>
        <a:custGeom>
          <a:avLst/>
          <a:gdLst/>
          <a:ahLst/>
          <a:cxnLst/>
          <a:rect l="0" t="0" r="0" b="0"/>
          <a:pathLst>
            <a:path>
              <a:moveTo>
                <a:pt x="102546" y="0"/>
              </a:moveTo>
              <a:lnTo>
                <a:pt x="102546" y="2170222"/>
              </a:lnTo>
              <a:lnTo>
                <a:pt x="45720" y="217022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5EAD38-D2E3-4307-8DFD-97E9A5D8E5A0}">
      <dsp:nvSpPr>
        <dsp:cNvPr id="0" name=""/>
        <dsp:cNvSpPr/>
      </dsp:nvSpPr>
      <dsp:spPr>
        <a:xfrm>
          <a:off x="552393" y="1368890"/>
          <a:ext cx="91440" cy="178596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85968"/>
              </a:lnTo>
              <a:lnTo>
                <a:pt x="102546" y="178596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8F6C74-C633-4F65-B8CA-5CD3DA239786}">
      <dsp:nvSpPr>
        <dsp:cNvPr id="0" name=""/>
        <dsp:cNvSpPr/>
      </dsp:nvSpPr>
      <dsp:spPr>
        <a:xfrm>
          <a:off x="495567" y="1368890"/>
          <a:ext cx="91440" cy="1785968"/>
        </a:xfrm>
        <a:custGeom>
          <a:avLst/>
          <a:gdLst/>
          <a:ahLst/>
          <a:cxnLst/>
          <a:rect l="0" t="0" r="0" b="0"/>
          <a:pathLst>
            <a:path>
              <a:moveTo>
                <a:pt x="102546" y="0"/>
              </a:moveTo>
              <a:lnTo>
                <a:pt x="102546" y="1785968"/>
              </a:lnTo>
              <a:lnTo>
                <a:pt x="45720" y="178596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E4CA45-3929-4EAD-885A-BD0DAD1DCF2E}">
      <dsp:nvSpPr>
        <dsp:cNvPr id="0" name=""/>
        <dsp:cNvSpPr/>
      </dsp:nvSpPr>
      <dsp:spPr>
        <a:xfrm>
          <a:off x="552393" y="1368890"/>
          <a:ext cx="91440" cy="140171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01715"/>
              </a:lnTo>
              <a:lnTo>
                <a:pt x="102546" y="140171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C5EC36-8CCE-4118-87E3-F70BCBF1CA93}">
      <dsp:nvSpPr>
        <dsp:cNvPr id="0" name=""/>
        <dsp:cNvSpPr/>
      </dsp:nvSpPr>
      <dsp:spPr>
        <a:xfrm>
          <a:off x="495567" y="1368890"/>
          <a:ext cx="91440" cy="1401715"/>
        </a:xfrm>
        <a:custGeom>
          <a:avLst/>
          <a:gdLst/>
          <a:ahLst/>
          <a:cxnLst/>
          <a:rect l="0" t="0" r="0" b="0"/>
          <a:pathLst>
            <a:path>
              <a:moveTo>
                <a:pt x="102546" y="0"/>
              </a:moveTo>
              <a:lnTo>
                <a:pt x="102546" y="1401715"/>
              </a:lnTo>
              <a:lnTo>
                <a:pt x="45720" y="140171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120C39-78E2-40DA-AD22-6CF61F3F838C}">
      <dsp:nvSpPr>
        <dsp:cNvPr id="0" name=""/>
        <dsp:cNvSpPr/>
      </dsp:nvSpPr>
      <dsp:spPr>
        <a:xfrm>
          <a:off x="552393" y="1368890"/>
          <a:ext cx="91440" cy="10174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17461"/>
              </a:lnTo>
              <a:lnTo>
                <a:pt x="102546" y="101746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CE2C86-7BDE-42BA-8B25-B996A5AA864A}">
      <dsp:nvSpPr>
        <dsp:cNvPr id="0" name=""/>
        <dsp:cNvSpPr/>
      </dsp:nvSpPr>
      <dsp:spPr>
        <a:xfrm>
          <a:off x="495567" y="1368890"/>
          <a:ext cx="91440" cy="1017461"/>
        </a:xfrm>
        <a:custGeom>
          <a:avLst/>
          <a:gdLst/>
          <a:ahLst/>
          <a:cxnLst/>
          <a:rect l="0" t="0" r="0" b="0"/>
          <a:pathLst>
            <a:path>
              <a:moveTo>
                <a:pt x="102546" y="0"/>
              </a:moveTo>
              <a:lnTo>
                <a:pt x="102546" y="1017461"/>
              </a:lnTo>
              <a:lnTo>
                <a:pt x="45720" y="101746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7A8E4B-771C-422B-BE61-746CCE271E16}">
      <dsp:nvSpPr>
        <dsp:cNvPr id="0" name=""/>
        <dsp:cNvSpPr/>
      </dsp:nvSpPr>
      <dsp:spPr>
        <a:xfrm>
          <a:off x="552393" y="1368890"/>
          <a:ext cx="91440" cy="63320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33207"/>
              </a:lnTo>
              <a:lnTo>
                <a:pt x="102546" y="63320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C1A983-76F3-455F-AA29-B4E3EFC98BF3}">
      <dsp:nvSpPr>
        <dsp:cNvPr id="0" name=""/>
        <dsp:cNvSpPr/>
      </dsp:nvSpPr>
      <dsp:spPr>
        <a:xfrm>
          <a:off x="495567" y="1368890"/>
          <a:ext cx="91440" cy="633207"/>
        </a:xfrm>
        <a:custGeom>
          <a:avLst/>
          <a:gdLst/>
          <a:ahLst/>
          <a:cxnLst/>
          <a:rect l="0" t="0" r="0" b="0"/>
          <a:pathLst>
            <a:path>
              <a:moveTo>
                <a:pt x="102546" y="0"/>
              </a:moveTo>
              <a:lnTo>
                <a:pt x="102546" y="633207"/>
              </a:lnTo>
              <a:lnTo>
                <a:pt x="45720" y="63320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EF26B0-9A18-4BCF-B5F5-995631BB6948}">
      <dsp:nvSpPr>
        <dsp:cNvPr id="0" name=""/>
        <dsp:cNvSpPr/>
      </dsp:nvSpPr>
      <dsp:spPr>
        <a:xfrm>
          <a:off x="552393" y="1368890"/>
          <a:ext cx="91440" cy="24895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8953"/>
              </a:lnTo>
              <a:lnTo>
                <a:pt x="102546" y="24895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496295-5E1E-4C57-94CB-2F565BD632A7}">
      <dsp:nvSpPr>
        <dsp:cNvPr id="0" name=""/>
        <dsp:cNvSpPr/>
      </dsp:nvSpPr>
      <dsp:spPr>
        <a:xfrm>
          <a:off x="495567" y="1368890"/>
          <a:ext cx="91440" cy="248953"/>
        </a:xfrm>
        <a:custGeom>
          <a:avLst/>
          <a:gdLst/>
          <a:ahLst/>
          <a:cxnLst/>
          <a:rect l="0" t="0" r="0" b="0"/>
          <a:pathLst>
            <a:path>
              <a:moveTo>
                <a:pt x="102546" y="0"/>
              </a:moveTo>
              <a:lnTo>
                <a:pt x="102546" y="248953"/>
              </a:lnTo>
              <a:lnTo>
                <a:pt x="45720" y="24895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D1C67C-2226-4E4C-B981-77B81465D9A7}">
      <dsp:nvSpPr>
        <dsp:cNvPr id="0" name=""/>
        <dsp:cNvSpPr/>
      </dsp:nvSpPr>
      <dsp:spPr>
        <a:xfrm>
          <a:off x="598113" y="531779"/>
          <a:ext cx="4193105" cy="497906"/>
        </a:xfrm>
        <a:custGeom>
          <a:avLst/>
          <a:gdLst/>
          <a:ahLst/>
          <a:cxnLst/>
          <a:rect l="0" t="0" r="0" b="0"/>
          <a:pathLst>
            <a:path>
              <a:moveTo>
                <a:pt x="4193105" y="0"/>
              </a:moveTo>
              <a:lnTo>
                <a:pt x="4193105" y="441080"/>
              </a:lnTo>
              <a:lnTo>
                <a:pt x="0" y="441080"/>
              </a:lnTo>
              <a:lnTo>
                <a:pt x="0" y="49790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0B3FD2-39AD-48B4-AD60-71709EC0EDE5}">
      <dsp:nvSpPr>
        <dsp:cNvPr id="0" name=""/>
        <dsp:cNvSpPr/>
      </dsp:nvSpPr>
      <dsp:spPr>
        <a:xfrm>
          <a:off x="4520618" y="261178"/>
          <a:ext cx="541202" cy="27060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000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" b="1" kern="1200" spc="0" smtClean="0">
              <a:latin typeface="Century Gothic" panose="020B0502020202020204" pitchFamily="34" charset="0"/>
              <a:cs typeface="Arial" panose="020B0604020202020204" pitchFamily="34" charset="0"/>
            </a:rPr>
            <a:t>Директор</a:t>
          </a:r>
          <a:endParaRPr lang="ru-RU" sz="450" b="1" kern="1200" spc="0" dirty="0">
            <a:latin typeface="Century Gothic" panose="020B0502020202020204" pitchFamily="34" charset="0"/>
            <a:cs typeface="Arial" panose="020B0604020202020204" pitchFamily="34" charset="0"/>
          </a:endParaRPr>
        </a:p>
      </dsp:txBody>
      <dsp:txXfrm>
        <a:off x="4520618" y="261178"/>
        <a:ext cx="541202" cy="270601"/>
      </dsp:txXfrm>
    </dsp:sp>
    <dsp:sp modelId="{6D4BF17C-31FC-4A6A-85B6-128C6E26898C}">
      <dsp:nvSpPr>
        <dsp:cNvPr id="0" name=""/>
        <dsp:cNvSpPr/>
      </dsp:nvSpPr>
      <dsp:spPr>
        <a:xfrm>
          <a:off x="149475" y="1029686"/>
          <a:ext cx="897276" cy="33920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000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" b="1" kern="1200" spc="0" dirty="0" smtClean="0">
              <a:latin typeface="Century Gothic" panose="020B0502020202020204" pitchFamily="34" charset="0"/>
              <a:cs typeface="Arial" panose="020B0604020202020204" pitchFamily="34" charset="0"/>
            </a:rPr>
            <a:t>Главный инженер – первый заместитель директора</a:t>
          </a:r>
          <a:endParaRPr lang="ru-RU" sz="450" b="1" kern="1200" spc="0" dirty="0">
            <a:latin typeface="Century Gothic" panose="020B0502020202020204" pitchFamily="34" charset="0"/>
            <a:cs typeface="Arial" panose="020B0604020202020204" pitchFamily="34" charset="0"/>
          </a:endParaRPr>
        </a:p>
      </dsp:txBody>
      <dsp:txXfrm>
        <a:off x="149475" y="1029686"/>
        <a:ext cx="897276" cy="339204"/>
      </dsp:txXfrm>
    </dsp:sp>
    <dsp:sp modelId="{AC66321C-234B-4242-AD69-566CC779A65B}">
      <dsp:nvSpPr>
        <dsp:cNvPr id="0" name=""/>
        <dsp:cNvSpPr/>
      </dsp:nvSpPr>
      <dsp:spPr>
        <a:xfrm>
          <a:off x="84" y="1482542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pc="0" dirty="0" smtClean="0">
              <a:latin typeface="Arial" panose="020B0604020202020204" pitchFamily="34" charset="0"/>
              <a:cs typeface="Arial" panose="020B0604020202020204" pitchFamily="34" charset="0"/>
            </a:rPr>
            <a:t>Лаборатория стационарных глубоководных платформ</a:t>
          </a:r>
          <a:endParaRPr lang="ru-RU" sz="400" kern="1200" spc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4" y="1482542"/>
        <a:ext cx="541202" cy="270601"/>
      </dsp:txXfrm>
    </dsp:sp>
    <dsp:sp modelId="{8D4D8DBA-5B58-4B8C-ACCD-3B072020FFCF}">
      <dsp:nvSpPr>
        <dsp:cNvPr id="0" name=""/>
        <dsp:cNvSpPr/>
      </dsp:nvSpPr>
      <dsp:spPr>
        <a:xfrm>
          <a:off x="654939" y="1482542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pc="0" dirty="0" smtClean="0">
              <a:latin typeface="Arial" panose="020B0604020202020204" pitchFamily="34" charset="0"/>
              <a:cs typeface="Arial" panose="020B0604020202020204" pitchFamily="34" charset="0"/>
            </a:rPr>
            <a:t>Отдел морских платформ</a:t>
          </a:r>
          <a:endParaRPr lang="ru-RU" sz="400" kern="1200" spc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4939" y="1482542"/>
        <a:ext cx="541202" cy="270601"/>
      </dsp:txXfrm>
    </dsp:sp>
    <dsp:sp modelId="{D3FED8C6-7A59-4B04-B88A-CCCBD452F165}">
      <dsp:nvSpPr>
        <dsp:cNvPr id="0" name=""/>
        <dsp:cNvSpPr/>
      </dsp:nvSpPr>
      <dsp:spPr>
        <a:xfrm>
          <a:off x="84" y="1866796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pc="0" dirty="0" smtClean="0">
              <a:latin typeface="Arial" panose="020B0604020202020204" pitchFamily="34" charset="0"/>
              <a:cs typeface="Arial" panose="020B0604020202020204" pitchFamily="34" charset="0"/>
            </a:rPr>
            <a:t>Отдел морских эстакад</a:t>
          </a:r>
          <a:endParaRPr lang="ru-RU" sz="400" kern="1200" spc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4" y="1866796"/>
        <a:ext cx="541202" cy="270601"/>
      </dsp:txXfrm>
    </dsp:sp>
    <dsp:sp modelId="{E414605D-CD51-46A1-843C-F2A7981B9D47}">
      <dsp:nvSpPr>
        <dsp:cNvPr id="0" name=""/>
        <dsp:cNvSpPr/>
      </dsp:nvSpPr>
      <dsp:spPr>
        <a:xfrm>
          <a:off x="654939" y="1866796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pc="0" dirty="0" smtClean="0">
              <a:latin typeface="Arial" panose="020B0604020202020204" pitchFamily="34" charset="0"/>
              <a:cs typeface="Arial" panose="020B0604020202020204" pitchFamily="34" charset="0"/>
            </a:rPr>
            <a:t>Отдел организации работ и смет</a:t>
          </a:r>
          <a:endParaRPr lang="ru-RU" sz="400" kern="1200" spc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4939" y="1866796"/>
        <a:ext cx="541202" cy="270601"/>
      </dsp:txXfrm>
    </dsp:sp>
    <dsp:sp modelId="{89893FEA-85DA-4273-9727-CE587AD20B77}">
      <dsp:nvSpPr>
        <dsp:cNvPr id="0" name=""/>
        <dsp:cNvSpPr/>
      </dsp:nvSpPr>
      <dsp:spPr>
        <a:xfrm>
          <a:off x="84" y="2251050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pc="0" dirty="0" smtClean="0">
              <a:latin typeface="Arial" panose="020B0604020202020204" pitchFamily="34" charset="0"/>
              <a:cs typeface="Arial" panose="020B0604020202020204" pitchFamily="34" charset="0"/>
            </a:rPr>
            <a:t>Отдел проектирования промышленных объектов</a:t>
          </a:r>
          <a:endParaRPr lang="ru-RU" sz="400" kern="1200" spc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4" y="2251050"/>
        <a:ext cx="541202" cy="270601"/>
      </dsp:txXfrm>
    </dsp:sp>
    <dsp:sp modelId="{3D40DE5B-D544-428D-BADA-45EED3C1BFFE}">
      <dsp:nvSpPr>
        <dsp:cNvPr id="0" name=""/>
        <dsp:cNvSpPr/>
      </dsp:nvSpPr>
      <dsp:spPr>
        <a:xfrm>
          <a:off x="654939" y="2251050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pc="0" dirty="0" smtClean="0">
              <a:latin typeface="Arial" panose="020B0604020202020204" pitchFamily="34" charset="0"/>
              <a:cs typeface="Arial" panose="020B0604020202020204" pitchFamily="34" charset="0"/>
            </a:rPr>
            <a:t>Архитектурно-строительный отдел</a:t>
          </a:r>
          <a:endParaRPr lang="ru-RU" sz="400" kern="1200" spc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4939" y="2251050"/>
        <a:ext cx="541202" cy="270601"/>
      </dsp:txXfrm>
    </dsp:sp>
    <dsp:sp modelId="{828B9659-0B62-4FCE-A72B-CF8038E261CD}">
      <dsp:nvSpPr>
        <dsp:cNvPr id="0" name=""/>
        <dsp:cNvSpPr/>
      </dsp:nvSpPr>
      <dsp:spPr>
        <a:xfrm>
          <a:off x="84" y="2635304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pc="0" dirty="0" smtClean="0">
              <a:latin typeface="Arial" panose="020B0604020202020204" pitchFamily="34" charset="0"/>
              <a:cs typeface="Arial" panose="020B0604020202020204" pitchFamily="34" charset="0"/>
            </a:rPr>
            <a:t>Инженерно-изыскательный отдел</a:t>
          </a:r>
          <a:endParaRPr lang="ru-RU" sz="400" kern="1200" spc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4" y="2635304"/>
        <a:ext cx="541202" cy="270601"/>
      </dsp:txXfrm>
    </dsp:sp>
    <dsp:sp modelId="{AD1D59B4-E5E2-41AE-9F85-1B82FA7A13D7}">
      <dsp:nvSpPr>
        <dsp:cNvPr id="0" name=""/>
        <dsp:cNvSpPr/>
      </dsp:nvSpPr>
      <dsp:spPr>
        <a:xfrm>
          <a:off x="654939" y="2635304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pc="0" dirty="0" smtClean="0">
              <a:latin typeface="Arial" panose="020B0604020202020204" pitchFamily="34" charset="0"/>
              <a:cs typeface="Arial" panose="020B0604020202020204" pitchFamily="34" charset="0"/>
            </a:rPr>
            <a:t>Отдел технического контроля и экспертизы проектов</a:t>
          </a:r>
          <a:endParaRPr lang="ru-RU" sz="400" kern="1200" spc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4939" y="2635304"/>
        <a:ext cx="541202" cy="270601"/>
      </dsp:txXfrm>
    </dsp:sp>
    <dsp:sp modelId="{25D5DFB5-1E5F-4417-AF60-D2B02CA77BB9}">
      <dsp:nvSpPr>
        <dsp:cNvPr id="0" name=""/>
        <dsp:cNvSpPr/>
      </dsp:nvSpPr>
      <dsp:spPr>
        <a:xfrm>
          <a:off x="84" y="3019558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pc="0" dirty="0" smtClean="0">
              <a:latin typeface="Arial" panose="020B0604020202020204" pitchFamily="34" charset="0"/>
              <a:cs typeface="Arial" panose="020B0604020202020204" pitchFamily="34" charset="0"/>
            </a:rPr>
            <a:t>Производственно-технический отдел</a:t>
          </a:r>
          <a:endParaRPr lang="ru-RU" sz="400" kern="1200" spc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4" y="3019558"/>
        <a:ext cx="541202" cy="270601"/>
      </dsp:txXfrm>
    </dsp:sp>
    <dsp:sp modelId="{665FE6C7-890F-41F2-A833-9C5B7E4813C2}">
      <dsp:nvSpPr>
        <dsp:cNvPr id="0" name=""/>
        <dsp:cNvSpPr/>
      </dsp:nvSpPr>
      <dsp:spPr>
        <a:xfrm>
          <a:off x="654939" y="3019558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pc="0" dirty="0" smtClean="0">
              <a:latin typeface="Arial" panose="020B0604020202020204" pitchFamily="34" charset="0"/>
              <a:cs typeface="Arial" panose="020B0604020202020204" pitchFamily="34" charset="0"/>
            </a:rPr>
            <a:t>Отдел охраны труда и техники безопасности</a:t>
          </a:r>
          <a:endParaRPr lang="ru-RU" sz="400" kern="1200" spc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4939" y="3019558"/>
        <a:ext cx="541202" cy="270601"/>
      </dsp:txXfrm>
    </dsp:sp>
    <dsp:sp modelId="{F44FC667-B1AF-4D94-A98A-7566C37AD3B0}">
      <dsp:nvSpPr>
        <dsp:cNvPr id="0" name=""/>
        <dsp:cNvSpPr/>
      </dsp:nvSpPr>
      <dsp:spPr>
        <a:xfrm>
          <a:off x="84" y="3403812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pc="0" dirty="0" smtClean="0">
              <a:latin typeface="Arial" panose="020B0604020202020204" pitchFamily="34" charset="0"/>
              <a:cs typeface="Arial" panose="020B0604020202020204" pitchFamily="34" charset="0"/>
            </a:rPr>
            <a:t>Отдел обустройства месторождений нефти и газа</a:t>
          </a:r>
          <a:endParaRPr lang="ru-RU" sz="400" kern="1200" spc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4" y="3403812"/>
        <a:ext cx="541202" cy="270601"/>
      </dsp:txXfrm>
    </dsp:sp>
    <dsp:sp modelId="{A6B8B411-7B16-4369-B1E2-66051CACDEE8}">
      <dsp:nvSpPr>
        <dsp:cNvPr id="0" name=""/>
        <dsp:cNvSpPr/>
      </dsp:nvSpPr>
      <dsp:spPr>
        <a:xfrm>
          <a:off x="654939" y="3403812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pc="0" dirty="0" smtClean="0">
              <a:latin typeface="Arial" panose="020B0604020202020204" pitchFamily="34" charset="0"/>
              <a:cs typeface="Arial" panose="020B0604020202020204" pitchFamily="34" charset="0"/>
            </a:rPr>
            <a:t>Отдел автоматизации и информационных технологий</a:t>
          </a:r>
          <a:endParaRPr lang="ru-RU" sz="400" kern="1200" spc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4939" y="3403812"/>
        <a:ext cx="541202" cy="270601"/>
      </dsp:txXfrm>
    </dsp:sp>
    <dsp:sp modelId="{A0C1C925-D6BC-429A-B9BB-F66BB0FAC737}">
      <dsp:nvSpPr>
        <dsp:cNvPr id="0" name=""/>
        <dsp:cNvSpPr/>
      </dsp:nvSpPr>
      <dsp:spPr>
        <a:xfrm>
          <a:off x="84" y="3788066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pc="0" dirty="0" smtClean="0">
              <a:latin typeface="Arial" panose="020B0604020202020204" pitchFamily="34" charset="0"/>
              <a:cs typeface="Arial" panose="020B0604020202020204" pitchFamily="34" charset="0"/>
            </a:rPr>
            <a:t>Отдел по  обслуживанию информационных технологий</a:t>
          </a:r>
          <a:endParaRPr lang="ru-RU" sz="400" kern="1200" spc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4" y="3788066"/>
        <a:ext cx="541202" cy="270601"/>
      </dsp:txXfrm>
    </dsp:sp>
    <dsp:sp modelId="{09050C53-A6A0-4558-81E3-BC58F586C236}">
      <dsp:nvSpPr>
        <dsp:cNvPr id="0" name=""/>
        <dsp:cNvSpPr/>
      </dsp:nvSpPr>
      <dsp:spPr>
        <a:xfrm>
          <a:off x="654939" y="3788066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pc="0" dirty="0" smtClean="0">
              <a:latin typeface="Arial" panose="020B0604020202020204" pitchFamily="34" charset="0"/>
              <a:cs typeface="Arial" panose="020B0604020202020204" pitchFamily="34" charset="0"/>
            </a:rPr>
            <a:t>Отдел проектирования энергетики и системы связи</a:t>
          </a:r>
          <a:endParaRPr lang="ru-RU" sz="400" kern="1200" spc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4939" y="3788066"/>
        <a:ext cx="541202" cy="270601"/>
      </dsp:txXfrm>
    </dsp:sp>
    <dsp:sp modelId="{0F33F70E-F159-45AA-8491-89CC688DBFF9}">
      <dsp:nvSpPr>
        <dsp:cNvPr id="0" name=""/>
        <dsp:cNvSpPr/>
      </dsp:nvSpPr>
      <dsp:spPr>
        <a:xfrm>
          <a:off x="84" y="4172320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pc="0" dirty="0" smtClean="0">
              <a:latin typeface="Arial" panose="020B0604020202020204" pitchFamily="34" charset="0"/>
              <a:cs typeface="Arial" panose="020B0604020202020204" pitchFamily="34" charset="0"/>
            </a:rPr>
            <a:t>Отдел экологии</a:t>
          </a:r>
          <a:endParaRPr lang="ru-RU" sz="400" kern="1200" spc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4" y="4172320"/>
        <a:ext cx="541202" cy="270601"/>
      </dsp:txXfrm>
    </dsp:sp>
    <dsp:sp modelId="{10F7276B-AB7F-4790-85CC-85D18BA9BD28}">
      <dsp:nvSpPr>
        <dsp:cNvPr id="0" name=""/>
        <dsp:cNvSpPr/>
      </dsp:nvSpPr>
      <dsp:spPr>
        <a:xfrm>
          <a:off x="654939" y="4172320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pc="0" dirty="0" smtClean="0">
              <a:latin typeface="Arial" panose="020B0604020202020204" pitchFamily="34" charset="0"/>
              <a:cs typeface="Arial" panose="020B0604020202020204" pitchFamily="34" charset="0"/>
            </a:rPr>
            <a:t>Отдел системы контроля качества, стандартизации и метрологического обеспечения</a:t>
          </a:r>
          <a:endParaRPr lang="ru-RU" sz="400" kern="1200" spc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4939" y="4172320"/>
        <a:ext cx="541202" cy="270601"/>
      </dsp:txXfrm>
    </dsp:sp>
    <dsp:sp modelId="{3C0FAE86-50F8-4C12-A063-4E8C03A448E7}">
      <dsp:nvSpPr>
        <dsp:cNvPr id="0" name=""/>
        <dsp:cNvSpPr/>
      </dsp:nvSpPr>
      <dsp:spPr>
        <a:xfrm>
          <a:off x="84" y="4556574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pc="0" dirty="0" smtClean="0">
              <a:latin typeface="Arial" panose="020B0604020202020204" pitchFamily="34" charset="0"/>
              <a:cs typeface="Arial" panose="020B0604020202020204" pitchFamily="34" charset="0"/>
            </a:rPr>
            <a:t>Отдел экономического обоснования проектов</a:t>
          </a:r>
          <a:endParaRPr lang="ru-RU" sz="400" kern="1200" spc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4" y="4556574"/>
        <a:ext cx="541202" cy="270601"/>
      </dsp:txXfrm>
    </dsp:sp>
    <dsp:sp modelId="{5C23346D-B121-4658-883F-BF1FF51037E1}">
      <dsp:nvSpPr>
        <dsp:cNvPr id="0" name=""/>
        <dsp:cNvSpPr/>
      </dsp:nvSpPr>
      <dsp:spPr>
        <a:xfrm>
          <a:off x="654939" y="4556574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pc="0" dirty="0" smtClean="0">
              <a:latin typeface="Arial" panose="020B0604020202020204" pitchFamily="34" charset="0"/>
              <a:cs typeface="Arial" panose="020B0604020202020204" pitchFamily="34" charset="0"/>
            </a:rPr>
            <a:t>Отдел проектирования  строительства скважин</a:t>
          </a:r>
          <a:endParaRPr lang="ru-RU" sz="400" kern="1200" spc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4939" y="4556574"/>
        <a:ext cx="541202" cy="270601"/>
      </dsp:txXfrm>
    </dsp:sp>
    <dsp:sp modelId="{A7F7E866-0E91-491E-8086-0B0D05DB8E18}">
      <dsp:nvSpPr>
        <dsp:cNvPr id="0" name=""/>
        <dsp:cNvSpPr/>
      </dsp:nvSpPr>
      <dsp:spPr>
        <a:xfrm>
          <a:off x="84" y="4940828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pc="0" dirty="0" smtClean="0">
              <a:latin typeface="Arial" panose="020B0604020202020204" pitchFamily="34" charset="0"/>
              <a:cs typeface="Arial" panose="020B0604020202020204" pitchFamily="34" charset="0"/>
            </a:rPr>
            <a:t>Отдел оформления, выпуска проектов и издательство</a:t>
          </a:r>
          <a:endParaRPr lang="ru-RU" sz="400" kern="1200" spc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4" y="4940828"/>
        <a:ext cx="541202" cy="270601"/>
      </dsp:txXfrm>
    </dsp:sp>
    <dsp:sp modelId="{2C03C887-46A4-493B-8BBB-603C802AFE76}">
      <dsp:nvSpPr>
        <dsp:cNvPr id="0" name=""/>
        <dsp:cNvSpPr/>
      </dsp:nvSpPr>
      <dsp:spPr>
        <a:xfrm>
          <a:off x="1459185" y="1029686"/>
          <a:ext cx="897276" cy="33920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000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" b="1" kern="1200" dirty="0" smtClean="0">
              <a:latin typeface="Century Gothic" panose="020B0502020202020204" pitchFamily="34" charset="0"/>
              <a:cs typeface="Arial" panose="020B0604020202020204" pitchFamily="34" charset="0"/>
            </a:rPr>
            <a:t>Заместитель директора по добыче нефти и газа</a:t>
          </a:r>
          <a:endParaRPr lang="ru-RU" sz="450" b="1" kern="1200" spc="0" dirty="0">
            <a:latin typeface="Century Gothic" panose="020B0502020202020204" pitchFamily="34" charset="0"/>
            <a:cs typeface="Arial" panose="020B0604020202020204" pitchFamily="34" charset="0"/>
          </a:endParaRPr>
        </a:p>
      </dsp:txBody>
      <dsp:txXfrm>
        <a:off x="1459185" y="1029686"/>
        <a:ext cx="897276" cy="339204"/>
      </dsp:txXfrm>
    </dsp:sp>
    <dsp:sp modelId="{0153E57D-3524-4610-85D9-778278A32FEB}">
      <dsp:nvSpPr>
        <dsp:cNvPr id="0" name=""/>
        <dsp:cNvSpPr/>
      </dsp:nvSpPr>
      <dsp:spPr>
        <a:xfrm>
          <a:off x="1309795" y="1482542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mtClean="0">
              <a:latin typeface="Arial" panose="020B0604020202020204" pitchFamily="34" charset="0"/>
              <a:cs typeface="Arial" panose="020B0604020202020204" pitchFamily="34" charset="0"/>
            </a:rPr>
            <a:t>Отдел проектирования и оптимизации методов эксплуатации скважин</a:t>
          </a:r>
          <a:endParaRPr lang="ru-RU" sz="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09795" y="1482542"/>
        <a:ext cx="541202" cy="270601"/>
      </dsp:txXfrm>
    </dsp:sp>
    <dsp:sp modelId="{1A648EB6-F511-45C4-9E6E-AD8D8BA1E2CD}">
      <dsp:nvSpPr>
        <dsp:cNvPr id="0" name=""/>
        <dsp:cNvSpPr/>
      </dsp:nvSpPr>
      <dsp:spPr>
        <a:xfrm>
          <a:off x="1964650" y="1482542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mtClean="0">
              <a:latin typeface="Arial" panose="020B0604020202020204" pitchFamily="34" charset="0"/>
              <a:cs typeface="Arial" panose="020B0604020202020204" pitchFamily="34" charset="0"/>
            </a:rPr>
            <a:t>Отдел проектирования воздействия на  пласт и призабойную зону</a:t>
          </a:r>
          <a:endParaRPr lang="ru-RU" sz="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64650" y="1482542"/>
        <a:ext cx="541202" cy="270601"/>
      </dsp:txXfrm>
    </dsp:sp>
    <dsp:sp modelId="{1D02E1F8-80A8-4F63-A061-7798CE1F0621}">
      <dsp:nvSpPr>
        <dsp:cNvPr id="0" name=""/>
        <dsp:cNvSpPr/>
      </dsp:nvSpPr>
      <dsp:spPr>
        <a:xfrm>
          <a:off x="1309795" y="1866796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mtClean="0">
              <a:latin typeface="Arial" panose="020B0604020202020204" pitchFamily="34" charset="0"/>
              <a:cs typeface="Arial" panose="020B0604020202020204" pitchFamily="34" charset="0"/>
            </a:rPr>
            <a:t>Отдел определения качества газа и сертификации</a:t>
          </a:r>
          <a:endParaRPr lang="ru-RU" sz="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09795" y="1866796"/>
        <a:ext cx="541202" cy="270601"/>
      </dsp:txXfrm>
    </dsp:sp>
    <dsp:sp modelId="{CAE280E1-2167-4E90-8E97-9D21D9617FED}">
      <dsp:nvSpPr>
        <dsp:cNvPr id="0" name=""/>
        <dsp:cNvSpPr/>
      </dsp:nvSpPr>
      <dsp:spPr>
        <a:xfrm>
          <a:off x="1964650" y="1866796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mtClean="0">
              <a:latin typeface="Arial" panose="020B0604020202020204" pitchFamily="34" charset="0"/>
              <a:cs typeface="Arial" panose="020B0604020202020204" pitchFamily="34" charset="0"/>
            </a:rPr>
            <a:t>Отдел разработки нормативов смет и энергетических ресурсов</a:t>
          </a:r>
          <a:endParaRPr lang="ru-RU" sz="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64650" y="1866796"/>
        <a:ext cx="541202" cy="270601"/>
      </dsp:txXfrm>
    </dsp:sp>
    <dsp:sp modelId="{705AE265-44DD-4C12-B432-7ED9C7B8F58E}">
      <dsp:nvSpPr>
        <dsp:cNvPr id="0" name=""/>
        <dsp:cNvSpPr/>
      </dsp:nvSpPr>
      <dsp:spPr>
        <a:xfrm>
          <a:off x="1309795" y="2251050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mtClean="0">
              <a:latin typeface="Arial" panose="020B0604020202020204" pitchFamily="34" charset="0"/>
              <a:cs typeface="Arial" panose="020B0604020202020204" pitchFamily="34" charset="0"/>
            </a:rPr>
            <a:t>Отдел  научно-технической информации и патента</a:t>
          </a:r>
          <a:endParaRPr lang="ru-RU" sz="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09795" y="2251050"/>
        <a:ext cx="541202" cy="270601"/>
      </dsp:txXfrm>
    </dsp:sp>
    <dsp:sp modelId="{5CD3D2E8-4F99-4BEF-9C1E-888FBDDB5446}">
      <dsp:nvSpPr>
        <dsp:cNvPr id="0" name=""/>
        <dsp:cNvSpPr/>
      </dsp:nvSpPr>
      <dsp:spPr>
        <a:xfrm>
          <a:off x="1964650" y="2251050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mtClean="0">
              <a:latin typeface="Arial" panose="020B0604020202020204" pitchFamily="34" charset="0"/>
              <a:cs typeface="Arial" panose="020B0604020202020204" pitchFamily="34" charset="0"/>
            </a:rPr>
            <a:t>Лаборатория нанотехнологий в нефтедобыче</a:t>
          </a:r>
          <a:endParaRPr lang="ru-RU" sz="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64650" y="2251050"/>
        <a:ext cx="541202" cy="270601"/>
      </dsp:txXfrm>
    </dsp:sp>
    <dsp:sp modelId="{1CCD71B3-6B54-4AD8-9301-344A4619BAC5}">
      <dsp:nvSpPr>
        <dsp:cNvPr id="0" name=""/>
        <dsp:cNvSpPr/>
      </dsp:nvSpPr>
      <dsp:spPr>
        <a:xfrm>
          <a:off x="1309795" y="2635304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mtClean="0">
              <a:latin typeface="Arial" panose="020B0604020202020204" pitchFamily="34" charset="0"/>
              <a:cs typeface="Arial" panose="020B0604020202020204" pitchFamily="34" charset="0"/>
            </a:rPr>
            <a:t>Лаборатория цементных растворов и бурения</a:t>
          </a:r>
          <a:endParaRPr lang="ru-RU" sz="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09795" y="2635304"/>
        <a:ext cx="541202" cy="270601"/>
      </dsp:txXfrm>
    </dsp:sp>
    <dsp:sp modelId="{01B33F4C-0048-409D-A238-5E4106477D2F}">
      <dsp:nvSpPr>
        <dsp:cNvPr id="0" name=""/>
        <dsp:cNvSpPr/>
      </dsp:nvSpPr>
      <dsp:spPr>
        <a:xfrm>
          <a:off x="1964650" y="2635304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mtClean="0">
              <a:latin typeface="Arial" panose="020B0604020202020204" pitchFamily="34" charset="0"/>
              <a:cs typeface="Arial" panose="020B0604020202020204" pitchFamily="34" charset="0"/>
            </a:rPr>
            <a:t>Отдел по борьбе с пескопроявлением и обводнением</a:t>
          </a:r>
          <a:endParaRPr lang="ru-RU" sz="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64650" y="2635304"/>
        <a:ext cx="541202" cy="270601"/>
      </dsp:txXfrm>
    </dsp:sp>
    <dsp:sp modelId="{44AA8641-18D4-472A-83AE-CB3B9CB6DD89}">
      <dsp:nvSpPr>
        <dsp:cNvPr id="0" name=""/>
        <dsp:cNvSpPr/>
      </dsp:nvSpPr>
      <dsp:spPr>
        <a:xfrm>
          <a:off x="1309795" y="3019558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mtClean="0">
              <a:latin typeface="Arial" panose="020B0604020202020204" pitchFamily="34" charset="0"/>
              <a:cs typeface="Arial" panose="020B0604020202020204" pitchFamily="34" charset="0"/>
            </a:rPr>
            <a:t>Лаборатория по ремонту текущих и основных скважин</a:t>
          </a:r>
          <a:endParaRPr lang="ru-RU" sz="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09795" y="3019558"/>
        <a:ext cx="541202" cy="270601"/>
      </dsp:txXfrm>
    </dsp:sp>
    <dsp:sp modelId="{839FCC18-A51A-44BA-8A74-6A597DCDC900}">
      <dsp:nvSpPr>
        <dsp:cNvPr id="0" name=""/>
        <dsp:cNvSpPr/>
      </dsp:nvSpPr>
      <dsp:spPr>
        <a:xfrm>
          <a:off x="1964650" y="3019558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mtClean="0">
              <a:latin typeface="Arial" panose="020B0604020202020204" pitchFamily="34" charset="0"/>
              <a:cs typeface="Arial" panose="020B0604020202020204" pitchFamily="34" charset="0"/>
            </a:rPr>
            <a:t>Лаборатория по борьбе с парафино- и солеотложениями</a:t>
          </a:r>
          <a:endParaRPr lang="ru-RU" sz="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64650" y="3019558"/>
        <a:ext cx="541202" cy="270601"/>
      </dsp:txXfrm>
    </dsp:sp>
    <dsp:sp modelId="{884B363D-3133-4F7F-83E4-89141EFD1B3F}">
      <dsp:nvSpPr>
        <dsp:cNvPr id="0" name=""/>
        <dsp:cNvSpPr/>
      </dsp:nvSpPr>
      <dsp:spPr>
        <a:xfrm>
          <a:off x="1309795" y="3403812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mtClean="0">
              <a:latin typeface="Arial" panose="020B0604020202020204" pitchFamily="34" charset="0"/>
              <a:cs typeface="Arial" panose="020B0604020202020204" pitchFamily="34" charset="0"/>
            </a:rPr>
            <a:t>Отдел  подготовки и хранения газа</a:t>
          </a:r>
          <a:endParaRPr lang="ru-RU" sz="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09795" y="3403812"/>
        <a:ext cx="541202" cy="270601"/>
      </dsp:txXfrm>
    </dsp:sp>
    <dsp:sp modelId="{0F2A3502-8F3A-40B8-9E1E-0A2C61590BF0}">
      <dsp:nvSpPr>
        <dsp:cNvPr id="0" name=""/>
        <dsp:cNvSpPr/>
      </dsp:nvSpPr>
      <dsp:spPr>
        <a:xfrm>
          <a:off x="1964650" y="3403812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mtClean="0">
              <a:latin typeface="Arial" panose="020B0604020202020204" pitchFamily="34" charset="0"/>
              <a:cs typeface="Arial" panose="020B0604020202020204" pitchFamily="34" charset="0"/>
            </a:rPr>
            <a:t>Лаборатория по аналитическим исследованиям</a:t>
          </a:r>
          <a:endParaRPr lang="ru-RU" sz="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64650" y="3403812"/>
        <a:ext cx="541202" cy="270601"/>
      </dsp:txXfrm>
    </dsp:sp>
    <dsp:sp modelId="{BFF8E97D-DFFB-4815-9ECC-9E4C974987DA}">
      <dsp:nvSpPr>
        <dsp:cNvPr id="0" name=""/>
        <dsp:cNvSpPr/>
      </dsp:nvSpPr>
      <dsp:spPr>
        <a:xfrm>
          <a:off x="1309795" y="3788066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mtClean="0">
              <a:latin typeface="Arial" panose="020B0604020202020204" pitchFamily="34" charset="0"/>
              <a:cs typeface="Arial" panose="020B0604020202020204" pitchFamily="34" charset="0"/>
            </a:rPr>
            <a:t>Опытно-испытательный отдел</a:t>
          </a:r>
          <a:endParaRPr lang="ru-RU" sz="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09795" y="3788066"/>
        <a:ext cx="541202" cy="270601"/>
      </dsp:txXfrm>
    </dsp:sp>
    <dsp:sp modelId="{C961E568-7F4E-4165-BDB8-6AA12BB05B0C}">
      <dsp:nvSpPr>
        <dsp:cNvPr id="0" name=""/>
        <dsp:cNvSpPr/>
      </dsp:nvSpPr>
      <dsp:spPr>
        <a:xfrm>
          <a:off x="2470114" y="1029686"/>
          <a:ext cx="897276" cy="33920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000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" b="1" kern="1200" dirty="0" smtClean="0">
              <a:latin typeface="Century Gothic" panose="020B0502020202020204" pitchFamily="34" charset="0"/>
              <a:cs typeface="Arial" panose="020B0604020202020204" pitchFamily="34" charset="0"/>
            </a:rPr>
            <a:t>Заместитель директора по геологии и разработке месторождений</a:t>
          </a:r>
          <a:endParaRPr lang="ru-RU" sz="450" b="1" kern="1200" dirty="0">
            <a:latin typeface="Century Gothic" panose="020B0502020202020204" pitchFamily="34" charset="0"/>
            <a:cs typeface="Arial" panose="020B0604020202020204" pitchFamily="34" charset="0"/>
          </a:endParaRPr>
        </a:p>
      </dsp:txBody>
      <dsp:txXfrm>
        <a:off x="2470114" y="1029686"/>
        <a:ext cx="897276" cy="339204"/>
      </dsp:txXfrm>
    </dsp:sp>
    <dsp:sp modelId="{3E54F543-7AD1-418A-B19E-A0470B627415}">
      <dsp:nvSpPr>
        <dsp:cNvPr id="0" name=""/>
        <dsp:cNvSpPr/>
      </dsp:nvSpPr>
      <dsp:spPr>
        <a:xfrm>
          <a:off x="2694433" y="1482542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mtClean="0">
              <a:latin typeface="Arial" panose="020B0604020202020204" pitchFamily="34" charset="0"/>
              <a:cs typeface="Arial" panose="020B0604020202020204" pitchFamily="34" charset="0"/>
            </a:rPr>
            <a:t>Лаборатория анализа поисково-разведочных работ и обоснования условий бурения скважин</a:t>
          </a:r>
          <a:endParaRPr lang="ru-RU" sz="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94433" y="1482542"/>
        <a:ext cx="541202" cy="270601"/>
      </dsp:txXfrm>
    </dsp:sp>
    <dsp:sp modelId="{FF50DC03-A5C5-4BAA-88C5-B4F0D5F854CB}">
      <dsp:nvSpPr>
        <dsp:cNvPr id="0" name=""/>
        <dsp:cNvSpPr/>
      </dsp:nvSpPr>
      <dsp:spPr>
        <a:xfrm>
          <a:off x="2694433" y="1866796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dirty="0" smtClean="0">
              <a:latin typeface="Arial" panose="020B0604020202020204" pitchFamily="34" charset="0"/>
              <a:cs typeface="Arial" panose="020B0604020202020204" pitchFamily="34" charset="0"/>
            </a:rPr>
            <a:t>Лаборатория подсчета запасов нефти и газа</a:t>
          </a:r>
          <a:endParaRPr lang="ru-RU" sz="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94433" y="1866796"/>
        <a:ext cx="541202" cy="270601"/>
      </dsp:txXfrm>
    </dsp:sp>
    <dsp:sp modelId="{DF588576-6338-4E8F-BCD7-069C4A927E64}">
      <dsp:nvSpPr>
        <dsp:cNvPr id="0" name=""/>
        <dsp:cNvSpPr/>
      </dsp:nvSpPr>
      <dsp:spPr>
        <a:xfrm>
          <a:off x="2694433" y="2251050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mtClean="0">
              <a:latin typeface="Arial" panose="020B0604020202020204" pitchFamily="34" charset="0"/>
              <a:cs typeface="Arial" panose="020B0604020202020204" pitchFamily="34" charset="0"/>
            </a:rPr>
            <a:t>Лаборатория геологии нефтегазовых промыслов</a:t>
          </a:r>
          <a:endParaRPr lang="ru-RU" sz="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94433" y="2251050"/>
        <a:ext cx="541202" cy="270601"/>
      </dsp:txXfrm>
    </dsp:sp>
    <dsp:sp modelId="{323215F9-D3FA-44D8-BFDD-E6F6B128FA3D}">
      <dsp:nvSpPr>
        <dsp:cNvPr id="0" name=""/>
        <dsp:cNvSpPr/>
      </dsp:nvSpPr>
      <dsp:spPr>
        <a:xfrm>
          <a:off x="2694433" y="2635304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mtClean="0">
              <a:latin typeface="Arial" panose="020B0604020202020204" pitchFamily="34" charset="0"/>
              <a:cs typeface="Arial" panose="020B0604020202020204" pitchFamily="34" charset="0"/>
            </a:rPr>
            <a:t>Лаборатория анализа и проектирования разработки месторождений нефти и газа</a:t>
          </a:r>
          <a:endParaRPr lang="ru-RU" sz="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94433" y="2635304"/>
        <a:ext cx="541202" cy="270601"/>
      </dsp:txXfrm>
    </dsp:sp>
    <dsp:sp modelId="{D15970E4-F2A8-4BC7-BFB7-789AFBEC12C6}">
      <dsp:nvSpPr>
        <dsp:cNvPr id="0" name=""/>
        <dsp:cNvSpPr/>
      </dsp:nvSpPr>
      <dsp:spPr>
        <a:xfrm>
          <a:off x="2694433" y="3019558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mtClean="0">
              <a:latin typeface="Arial" panose="020B0604020202020204" pitchFamily="34" charset="0"/>
              <a:cs typeface="Arial" panose="020B0604020202020204" pitchFamily="34" charset="0"/>
            </a:rPr>
            <a:t>Лаборатория геологической, геохимической оценки прогнозной ресурсов углеводородов</a:t>
          </a:r>
          <a:endParaRPr lang="ru-RU" sz="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94433" y="3019558"/>
        <a:ext cx="541202" cy="270601"/>
      </dsp:txXfrm>
    </dsp:sp>
    <dsp:sp modelId="{191C39BB-30A8-4F7C-9172-F259F67B3B2F}">
      <dsp:nvSpPr>
        <dsp:cNvPr id="0" name=""/>
        <dsp:cNvSpPr/>
      </dsp:nvSpPr>
      <dsp:spPr>
        <a:xfrm>
          <a:off x="2694433" y="3403812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mtClean="0">
              <a:latin typeface="Arial" panose="020B0604020202020204" pitchFamily="34" charset="0"/>
              <a:cs typeface="Arial" panose="020B0604020202020204" pitchFamily="34" charset="0"/>
            </a:rPr>
            <a:t>Лаборатория гидрогеологии и гидрохимии </a:t>
          </a:r>
          <a:endParaRPr lang="ru-RU" sz="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94433" y="3403812"/>
        <a:ext cx="541202" cy="270601"/>
      </dsp:txXfrm>
    </dsp:sp>
    <dsp:sp modelId="{07C398B2-6640-47C4-8129-8AEA6E324161}">
      <dsp:nvSpPr>
        <dsp:cNvPr id="0" name=""/>
        <dsp:cNvSpPr/>
      </dsp:nvSpPr>
      <dsp:spPr>
        <a:xfrm>
          <a:off x="2694433" y="3788066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dirty="0" smtClean="0">
              <a:latin typeface="Arial" panose="020B0604020202020204" pitchFamily="34" charset="0"/>
              <a:cs typeface="Arial" panose="020B0604020202020204" pitchFamily="34" charset="0"/>
            </a:rPr>
            <a:t>Лаборатория геологического и геофизического обобщения</a:t>
          </a:r>
          <a:endParaRPr lang="ru-RU" sz="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94433" y="3788066"/>
        <a:ext cx="541202" cy="270601"/>
      </dsp:txXfrm>
    </dsp:sp>
    <dsp:sp modelId="{24ADE682-154E-4584-83C5-454B514CB7EA}">
      <dsp:nvSpPr>
        <dsp:cNvPr id="0" name=""/>
        <dsp:cNvSpPr/>
      </dsp:nvSpPr>
      <dsp:spPr>
        <a:xfrm>
          <a:off x="2694433" y="4172320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mtClean="0">
              <a:latin typeface="Arial" panose="020B0604020202020204" pitchFamily="34" charset="0"/>
              <a:cs typeface="Arial" panose="020B0604020202020204" pitchFamily="34" charset="0"/>
            </a:rPr>
            <a:t>Геологический фонд</a:t>
          </a:r>
          <a:endParaRPr lang="ru-RU" sz="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94433" y="4172320"/>
        <a:ext cx="541202" cy="270601"/>
      </dsp:txXfrm>
    </dsp:sp>
    <dsp:sp modelId="{0844EC76-812F-4120-8127-F1D561466F83}">
      <dsp:nvSpPr>
        <dsp:cNvPr id="0" name=""/>
        <dsp:cNvSpPr/>
      </dsp:nvSpPr>
      <dsp:spPr>
        <a:xfrm>
          <a:off x="3481043" y="1029686"/>
          <a:ext cx="897276" cy="33920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000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" b="1" kern="1200" dirty="0" smtClean="0">
              <a:latin typeface="Century Gothic" panose="020B0502020202020204" pitchFamily="34" charset="0"/>
              <a:cs typeface="Arial" panose="020B0604020202020204" pitchFamily="34" charset="0"/>
            </a:rPr>
            <a:t>Заместитель директора по транспортировки нефти и газа</a:t>
          </a:r>
          <a:endParaRPr lang="ru-RU" sz="450" b="1" kern="1200" dirty="0">
            <a:latin typeface="Century Gothic" panose="020B0502020202020204" pitchFamily="34" charset="0"/>
            <a:cs typeface="Arial" panose="020B0604020202020204" pitchFamily="34" charset="0"/>
          </a:endParaRPr>
        </a:p>
      </dsp:txBody>
      <dsp:txXfrm>
        <a:off x="3481043" y="1029686"/>
        <a:ext cx="897276" cy="339204"/>
      </dsp:txXfrm>
    </dsp:sp>
    <dsp:sp modelId="{C025D0F5-D9A3-4C41-A6E3-A02CF6D6C5C5}">
      <dsp:nvSpPr>
        <dsp:cNvPr id="0" name=""/>
        <dsp:cNvSpPr/>
      </dsp:nvSpPr>
      <dsp:spPr>
        <a:xfrm>
          <a:off x="3705362" y="1482542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mtClean="0">
              <a:latin typeface="Arial" panose="020B0604020202020204" pitchFamily="34" charset="0"/>
              <a:cs typeface="Arial" panose="020B0604020202020204" pitchFamily="34" charset="0"/>
            </a:rPr>
            <a:t>Отдел трубопроводов</a:t>
          </a:r>
          <a:endParaRPr lang="ru-RU" sz="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05362" y="1482542"/>
        <a:ext cx="541202" cy="270601"/>
      </dsp:txXfrm>
    </dsp:sp>
    <dsp:sp modelId="{2C81258B-9970-4AF3-97BD-C4B24F40EEE1}">
      <dsp:nvSpPr>
        <dsp:cNvPr id="0" name=""/>
        <dsp:cNvSpPr/>
      </dsp:nvSpPr>
      <dsp:spPr>
        <a:xfrm>
          <a:off x="3705362" y="1866796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mtClean="0">
              <a:latin typeface="Arial" panose="020B0604020202020204" pitchFamily="34" charset="0"/>
              <a:cs typeface="Arial" panose="020B0604020202020204" pitchFamily="34" charset="0"/>
            </a:rPr>
            <a:t>Отдел диагностики нефтегазопромысловых сооружений</a:t>
          </a:r>
          <a:endParaRPr lang="ru-RU" sz="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05362" y="1866796"/>
        <a:ext cx="541202" cy="270601"/>
      </dsp:txXfrm>
    </dsp:sp>
    <dsp:sp modelId="{823C6497-B440-45C3-93B4-7808AC32B8A7}">
      <dsp:nvSpPr>
        <dsp:cNvPr id="0" name=""/>
        <dsp:cNvSpPr/>
      </dsp:nvSpPr>
      <dsp:spPr>
        <a:xfrm>
          <a:off x="3705362" y="2251050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mtClean="0">
              <a:latin typeface="Arial" panose="020B0604020202020204" pitchFamily="34" charset="0"/>
              <a:cs typeface="Arial" panose="020B0604020202020204" pitchFamily="34" charset="0"/>
            </a:rPr>
            <a:t>Отдел санитарно-технических работ</a:t>
          </a:r>
          <a:endParaRPr lang="ru-RU" sz="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05362" y="2251050"/>
        <a:ext cx="541202" cy="270601"/>
      </dsp:txXfrm>
    </dsp:sp>
    <dsp:sp modelId="{630D3E8A-4155-44A8-BA89-0D790664B3D8}">
      <dsp:nvSpPr>
        <dsp:cNvPr id="0" name=""/>
        <dsp:cNvSpPr/>
      </dsp:nvSpPr>
      <dsp:spPr>
        <a:xfrm>
          <a:off x="3705362" y="2635304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mtClean="0">
              <a:latin typeface="Arial" panose="020B0604020202020204" pitchFamily="34" charset="0"/>
              <a:cs typeface="Arial" panose="020B0604020202020204" pitchFamily="34" charset="0"/>
            </a:rPr>
            <a:t>Отдел противокоррозионной защиты</a:t>
          </a:r>
          <a:endParaRPr lang="ru-RU" sz="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05362" y="2635304"/>
        <a:ext cx="541202" cy="270601"/>
      </dsp:txXfrm>
    </dsp:sp>
    <dsp:sp modelId="{9E4DF54B-8219-4116-AB0B-1932F17D95A1}">
      <dsp:nvSpPr>
        <dsp:cNvPr id="0" name=""/>
        <dsp:cNvSpPr/>
      </dsp:nvSpPr>
      <dsp:spPr>
        <a:xfrm>
          <a:off x="3705362" y="3019558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mtClean="0">
              <a:latin typeface="Arial" panose="020B0604020202020204" pitchFamily="34" charset="0"/>
              <a:cs typeface="Arial" panose="020B0604020202020204" pitchFamily="34" charset="0"/>
            </a:rPr>
            <a:t>Лаборатория  сбора, подготовки  и транспортировки нефти и газа</a:t>
          </a:r>
          <a:endParaRPr lang="ru-RU" sz="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05362" y="3019558"/>
        <a:ext cx="541202" cy="270601"/>
      </dsp:txXfrm>
    </dsp:sp>
    <dsp:sp modelId="{20E80B5A-4A1C-4CA1-A3C0-558AED58FE14}">
      <dsp:nvSpPr>
        <dsp:cNvPr id="0" name=""/>
        <dsp:cNvSpPr/>
      </dsp:nvSpPr>
      <dsp:spPr>
        <a:xfrm>
          <a:off x="3705362" y="3403812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Отдел компрессорного хозяйства</a:t>
          </a:r>
          <a:endParaRPr lang="ru-RU" sz="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05362" y="3403812"/>
        <a:ext cx="541202" cy="270601"/>
      </dsp:txXfrm>
    </dsp:sp>
    <dsp:sp modelId="{0D6552E8-C0B8-4358-845D-D63312D54589}">
      <dsp:nvSpPr>
        <dsp:cNvPr id="0" name=""/>
        <dsp:cNvSpPr/>
      </dsp:nvSpPr>
      <dsp:spPr>
        <a:xfrm>
          <a:off x="4491972" y="1029686"/>
          <a:ext cx="897276" cy="33920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000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" b="1" kern="1200" dirty="0" smtClean="0">
              <a:latin typeface="Century Gothic" panose="020B0502020202020204" pitchFamily="34" charset="0"/>
              <a:cs typeface="Arial" panose="020B0604020202020204" pitchFamily="34" charset="0"/>
            </a:rPr>
            <a:t>Заместитель директора по переработке нефти и газа и нефтехимии</a:t>
          </a:r>
          <a:endParaRPr lang="ru-RU" sz="450" b="1" kern="1200" dirty="0">
            <a:latin typeface="Century Gothic" panose="020B0502020202020204" pitchFamily="34" charset="0"/>
            <a:cs typeface="Arial" panose="020B0604020202020204" pitchFamily="34" charset="0"/>
          </a:endParaRPr>
        </a:p>
      </dsp:txBody>
      <dsp:txXfrm>
        <a:off x="4491972" y="1029686"/>
        <a:ext cx="897276" cy="339204"/>
      </dsp:txXfrm>
    </dsp:sp>
    <dsp:sp modelId="{97E27C66-AED9-4EF9-91EE-CA3435C4163E}">
      <dsp:nvSpPr>
        <dsp:cNvPr id="0" name=""/>
        <dsp:cNvSpPr/>
      </dsp:nvSpPr>
      <dsp:spPr>
        <a:xfrm>
          <a:off x="4716291" y="1482542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mtClean="0">
              <a:latin typeface="Arial" panose="020B0604020202020204" pitchFamily="34" charset="0"/>
              <a:cs typeface="Arial" panose="020B0604020202020204" pitchFamily="34" charset="0"/>
            </a:rPr>
            <a:t>Отдел переработки нефти и газа</a:t>
          </a:r>
          <a:endParaRPr lang="ru-RU" sz="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16291" y="1482542"/>
        <a:ext cx="541202" cy="270601"/>
      </dsp:txXfrm>
    </dsp:sp>
    <dsp:sp modelId="{3A152220-485A-4083-84E5-56BBA71E020A}">
      <dsp:nvSpPr>
        <dsp:cNvPr id="0" name=""/>
        <dsp:cNvSpPr/>
      </dsp:nvSpPr>
      <dsp:spPr>
        <a:xfrm>
          <a:off x="4716291" y="1866796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mtClean="0">
              <a:latin typeface="Arial" panose="020B0604020202020204" pitchFamily="34" charset="0"/>
              <a:cs typeface="Arial" panose="020B0604020202020204" pitchFamily="34" charset="0"/>
            </a:rPr>
            <a:t>Механико-монтажный отдел</a:t>
          </a:r>
          <a:endParaRPr lang="ru-RU" sz="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16291" y="1866796"/>
        <a:ext cx="541202" cy="270601"/>
      </dsp:txXfrm>
    </dsp:sp>
    <dsp:sp modelId="{AB51F2FB-5526-4F20-BA1B-C45248162A2C}">
      <dsp:nvSpPr>
        <dsp:cNvPr id="0" name=""/>
        <dsp:cNvSpPr/>
      </dsp:nvSpPr>
      <dsp:spPr>
        <a:xfrm>
          <a:off x="4716291" y="2251050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mtClean="0">
              <a:latin typeface="Arial" panose="020B0604020202020204" pitchFamily="34" charset="0"/>
              <a:cs typeface="Arial" panose="020B0604020202020204" pitchFamily="34" charset="0"/>
            </a:rPr>
            <a:t>Отдел инженерных коммуникаций</a:t>
          </a:r>
          <a:endParaRPr lang="ru-RU" sz="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16291" y="2251050"/>
        <a:ext cx="541202" cy="270601"/>
      </dsp:txXfrm>
    </dsp:sp>
    <dsp:sp modelId="{5DCB7422-581E-4FD7-ADA9-E1243A813CAA}">
      <dsp:nvSpPr>
        <dsp:cNvPr id="0" name=""/>
        <dsp:cNvSpPr/>
      </dsp:nvSpPr>
      <dsp:spPr>
        <a:xfrm>
          <a:off x="4716291" y="2635304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Отдел организации проектно-конструкторских работ перерабатывающей промышленности</a:t>
          </a:r>
          <a:endParaRPr lang="ru-RU" sz="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16291" y="2635304"/>
        <a:ext cx="541202" cy="270601"/>
      </dsp:txXfrm>
    </dsp:sp>
    <dsp:sp modelId="{2A950312-1469-4017-91EE-32473B7ED4F8}">
      <dsp:nvSpPr>
        <dsp:cNvPr id="0" name=""/>
        <dsp:cNvSpPr/>
      </dsp:nvSpPr>
      <dsp:spPr>
        <a:xfrm>
          <a:off x="5502901" y="1029686"/>
          <a:ext cx="897276" cy="33920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000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" b="1" kern="1200" dirty="0" smtClean="0">
              <a:latin typeface="Century Gothic" panose="020B0502020202020204" pitchFamily="34" charset="0"/>
              <a:cs typeface="Arial" panose="020B0604020202020204" pitchFamily="34" charset="0"/>
            </a:rPr>
            <a:t>Департамент геофизики</a:t>
          </a:r>
          <a:endParaRPr lang="ru-RU" sz="450" b="1" kern="1200" dirty="0">
            <a:latin typeface="Century Gothic" panose="020B0502020202020204" pitchFamily="34" charset="0"/>
            <a:cs typeface="Arial" panose="020B0604020202020204" pitchFamily="34" charset="0"/>
          </a:endParaRPr>
        </a:p>
      </dsp:txBody>
      <dsp:txXfrm>
        <a:off x="5502901" y="1029686"/>
        <a:ext cx="897276" cy="339204"/>
      </dsp:txXfrm>
    </dsp:sp>
    <dsp:sp modelId="{D1208B73-7C66-49C0-BA2E-B95851C790E1}">
      <dsp:nvSpPr>
        <dsp:cNvPr id="0" name=""/>
        <dsp:cNvSpPr/>
      </dsp:nvSpPr>
      <dsp:spPr>
        <a:xfrm>
          <a:off x="5727220" y="1482542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mtClean="0">
              <a:latin typeface="Arial" panose="020B0604020202020204" pitchFamily="34" charset="0"/>
              <a:cs typeface="Arial" panose="020B0604020202020204" pitchFamily="34" charset="0"/>
            </a:rPr>
            <a:t>Лаборатория нефте-газопромысловой геофизики</a:t>
          </a:r>
          <a:endParaRPr lang="ru-RU" sz="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27220" y="1482542"/>
        <a:ext cx="541202" cy="270601"/>
      </dsp:txXfrm>
    </dsp:sp>
    <dsp:sp modelId="{19DB7CF7-D3D1-439C-B4FE-FDE4E8BEF001}">
      <dsp:nvSpPr>
        <dsp:cNvPr id="0" name=""/>
        <dsp:cNvSpPr/>
      </dsp:nvSpPr>
      <dsp:spPr>
        <a:xfrm>
          <a:off x="5727220" y="1866796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mtClean="0">
              <a:latin typeface="Arial" panose="020B0604020202020204" pitchFamily="34" charset="0"/>
              <a:cs typeface="Arial" panose="020B0604020202020204" pitchFamily="34" charset="0"/>
            </a:rPr>
            <a:t>Лаборатория стратиграфии и петрофизики</a:t>
          </a:r>
          <a:endParaRPr lang="ru-RU" sz="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27220" y="1866796"/>
        <a:ext cx="541202" cy="270601"/>
      </dsp:txXfrm>
    </dsp:sp>
    <dsp:sp modelId="{04F60307-86B4-4919-85D9-E5EAD9F1AB22}">
      <dsp:nvSpPr>
        <dsp:cNvPr id="0" name=""/>
        <dsp:cNvSpPr/>
      </dsp:nvSpPr>
      <dsp:spPr>
        <a:xfrm>
          <a:off x="5727220" y="2251050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mtClean="0">
              <a:latin typeface="Arial" panose="020B0604020202020204" pitchFamily="34" charset="0"/>
              <a:cs typeface="Arial" panose="020B0604020202020204" pitchFamily="34" charset="0"/>
            </a:rPr>
            <a:t>Лаборатория сейсморазведки</a:t>
          </a:r>
          <a:endParaRPr lang="ru-RU" sz="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27220" y="2251050"/>
        <a:ext cx="541202" cy="270601"/>
      </dsp:txXfrm>
    </dsp:sp>
    <dsp:sp modelId="{D8653B9E-F0CE-4D47-9A45-05F4B949EE25}">
      <dsp:nvSpPr>
        <dsp:cNvPr id="0" name=""/>
        <dsp:cNvSpPr/>
      </dsp:nvSpPr>
      <dsp:spPr>
        <a:xfrm>
          <a:off x="5727220" y="2635304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mtClean="0">
              <a:latin typeface="Arial" panose="020B0604020202020204" pitchFamily="34" charset="0"/>
              <a:cs typeface="Arial" panose="020B0604020202020204" pitchFamily="34" charset="0"/>
            </a:rPr>
            <a:t>Лаборатория гравимагнитометрических  исследований</a:t>
          </a:r>
          <a:endParaRPr lang="ru-RU" sz="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27220" y="2635304"/>
        <a:ext cx="541202" cy="270601"/>
      </dsp:txXfrm>
    </dsp:sp>
    <dsp:sp modelId="{082BBD23-F0FC-4BFC-AF72-34B9AA0A998B}">
      <dsp:nvSpPr>
        <dsp:cNvPr id="0" name=""/>
        <dsp:cNvSpPr/>
      </dsp:nvSpPr>
      <dsp:spPr>
        <a:xfrm>
          <a:off x="5727220" y="3019558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dirty="0" smtClean="0">
              <a:latin typeface="Arial" panose="020B0604020202020204" pitchFamily="34" charset="0"/>
              <a:cs typeface="Arial" panose="020B0604020202020204" pitchFamily="34" charset="0"/>
            </a:rPr>
            <a:t>Лаборатория поиска геофизическими методами месторождений нефти и газа </a:t>
          </a:r>
          <a:endParaRPr lang="ru-RU" sz="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27220" y="3019558"/>
        <a:ext cx="541202" cy="270601"/>
      </dsp:txXfrm>
    </dsp:sp>
    <dsp:sp modelId="{9AD23F94-8892-4753-8BEA-130A3E29C5E8}">
      <dsp:nvSpPr>
        <dsp:cNvPr id="0" name=""/>
        <dsp:cNvSpPr/>
      </dsp:nvSpPr>
      <dsp:spPr>
        <a:xfrm>
          <a:off x="6513829" y="1029686"/>
          <a:ext cx="897276" cy="33920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000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" b="1" kern="1200" dirty="0" smtClean="0">
              <a:latin typeface="Century Gothic" panose="020B0502020202020204" pitchFamily="34" charset="0"/>
              <a:cs typeface="Arial" panose="020B0604020202020204" pitchFamily="34" charset="0"/>
            </a:rPr>
            <a:t>Заместитель директора по общим вопросам</a:t>
          </a:r>
          <a:endParaRPr lang="ru-RU" sz="450" b="1" kern="1200" dirty="0">
            <a:latin typeface="Century Gothic" panose="020B0502020202020204" pitchFamily="34" charset="0"/>
            <a:cs typeface="Arial" panose="020B0604020202020204" pitchFamily="34" charset="0"/>
          </a:endParaRPr>
        </a:p>
      </dsp:txBody>
      <dsp:txXfrm>
        <a:off x="6513829" y="1029686"/>
        <a:ext cx="897276" cy="339204"/>
      </dsp:txXfrm>
    </dsp:sp>
    <dsp:sp modelId="{A1EAEEF4-D854-4ED4-9651-6D395F01BC77}">
      <dsp:nvSpPr>
        <dsp:cNvPr id="0" name=""/>
        <dsp:cNvSpPr/>
      </dsp:nvSpPr>
      <dsp:spPr>
        <a:xfrm>
          <a:off x="6738148" y="1482542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mtClean="0">
              <a:latin typeface="Arial" panose="020B0604020202020204" pitchFamily="34" charset="0"/>
              <a:cs typeface="Arial" panose="020B0604020202020204" pitchFamily="34" charset="0"/>
            </a:rPr>
            <a:t>Отдел по  контролю над исполнением и канцелярия</a:t>
          </a:r>
          <a:endParaRPr lang="ru-RU" sz="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738148" y="1482542"/>
        <a:ext cx="541202" cy="270601"/>
      </dsp:txXfrm>
    </dsp:sp>
    <dsp:sp modelId="{0E818901-67F4-4362-A0AC-47BED58042BA}">
      <dsp:nvSpPr>
        <dsp:cNvPr id="0" name=""/>
        <dsp:cNvSpPr/>
      </dsp:nvSpPr>
      <dsp:spPr>
        <a:xfrm>
          <a:off x="6738148" y="1866796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mtClean="0">
              <a:latin typeface="Arial" panose="020B0604020202020204" pitchFamily="34" charset="0"/>
              <a:cs typeface="Arial" panose="020B0604020202020204" pitchFamily="34" charset="0"/>
            </a:rPr>
            <a:t>Отдел социальных вопросов</a:t>
          </a:r>
          <a:endParaRPr lang="ru-RU" sz="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738148" y="1866796"/>
        <a:ext cx="541202" cy="270601"/>
      </dsp:txXfrm>
    </dsp:sp>
    <dsp:sp modelId="{68548B76-4CF1-4777-8E50-C506AA7F2E2D}">
      <dsp:nvSpPr>
        <dsp:cNvPr id="0" name=""/>
        <dsp:cNvSpPr/>
      </dsp:nvSpPr>
      <dsp:spPr>
        <a:xfrm>
          <a:off x="6738148" y="2251050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mtClean="0">
              <a:latin typeface="Arial" panose="020B0604020202020204" pitchFamily="34" charset="0"/>
              <a:cs typeface="Arial" panose="020B0604020202020204" pitchFamily="34" charset="0"/>
            </a:rPr>
            <a:t>Отдел капитального строительства и технического контроля</a:t>
          </a:r>
          <a:endParaRPr lang="ru-RU" sz="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738148" y="2251050"/>
        <a:ext cx="541202" cy="270601"/>
      </dsp:txXfrm>
    </dsp:sp>
    <dsp:sp modelId="{6A8A989C-BCB4-46EE-ACB7-75592C35AFBD}">
      <dsp:nvSpPr>
        <dsp:cNvPr id="0" name=""/>
        <dsp:cNvSpPr/>
      </dsp:nvSpPr>
      <dsp:spPr>
        <a:xfrm>
          <a:off x="6738148" y="2635304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mtClean="0">
              <a:latin typeface="Arial" panose="020B0604020202020204" pitchFamily="34" charset="0"/>
              <a:cs typeface="Arial" panose="020B0604020202020204" pitchFamily="34" charset="0"/>
            </a:rPr>
            <a:t>Отдел материально-технического снабжения</a:t>
          </a:r>
          <a:endParaRPr lang="ru-RU" sz="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738148" y="2635304"/>
        <a:ext cx="541202" cy="270601"/>
      </dsp:txXfrm>
    </dsp:sp>
    <dsp:sp modelId="{749ED684-5843-4A01-9847-92AEDF34F42D}">
      <dsp:nvSpPr>
        <dsp:cNvPr id="0" name=""/>
        <dsp:cNvSpPr/>
      </dsp:nvSpPr>
      <dsp:spPr>
        <a:xfrm>
          <a:off x="6738148" y="3019558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mtClean="0">
              <a:latin typeface="Arial" panose="020B0604020202020204" pitchFamily="34" charset="0"/>
              <a:cs typeface="Arial" panose="020B0604020202020204" pitchFamily="34" charset="0"/>
            </a:rPr>
            <a:t>Отдел технической эксплуатации</a:t>
          </a:r>
          <a:endParaRPr lang="ru-RU" sz="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738148" y="3019558"/>
        <a:ext cx="541202" cy="270601"/>
      </dsp:txXfrm>
    </dsp:sp>
    <dsp:sp modelId="{B8CCDB14-D2C6-47F3-B67F-E33129843B7F}">
      <dsp:nvSpPr>
        <dsp:cNvPr id="0" name=""/>
        <dsp:cNvSpPr/>
      </dsp:nvSpPr>
      <dsp:spPr>
        <a:xfrm>
          <a:off x="7524758" y="1029686"/>
          <a:ext cx="897276" cy="33920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000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" b="1" kern="1200" dirty="0" smtClean="0">
              <a:latin typeface="Century Gothic" panose="020B0502020202020204" pitchFamily="34" charset="0"/>
              <a:cs typeface="Arial" panose="020B0604020202020204" pitchFamily="34" charset="0"/>
            </a:rPr>
            <a:t>Департамент экономики и учета</a:t>
          </a:r>
          <a:endParaRPr lang="ru-RU" sz="450" b="1" kern="1200" dirty="0">
            <a:latin typeface="Century Gothic" panose="020B0502020202020204" pitchFamily="34" charset="0"/>
            <a:cs typeface="Arial" panose="020B0604020202020204" pitchFamily="34" charset="0"/>
          </a:endParaRPr>
        </a:p>
      </dsp:txBody>
      <dsp:txXfrm>
        <a:off x="7524758" y="1029686"/>
        <a:ext cx="897276" cy="339204"/>
      </dsp:txXfrm>
    </dsp:sp>
    <dsp:sp modelId="{F0F89688-633F-43AC-BF92-DDBD961D3FD7}">
      <dsp:nvSpPr>
        <dsp:cNvPr id="0" name=""/>
        <dsp:cNvSpPr/>
      </dsp:nvSpPr>
      <dsp:spPr>
        <a:xfrm>
          <a:off x="7749077" y="1482542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Отдел экономического анализа и прогнозирования </a:t>
          </a:r>
          <a:endParaRPr lang="ru-RU" sz="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749077" y="1482542"/>
        <a:ext cx="541202" cy="270601"/>
      </dsp:txXfrm>
    </dsp:sp>
    <dsp:sp modelId="{92B2DDFD-DE5A-4DE6-8767-C9EE1AAD6F8F}">
      <dsp:nvSpPr>
        <dsp:cNvPr id="0" name=""/>
        <dsp:cNvSpPr/>
      </dsp:nvSpPr>
      <dsp:spPr>
        <a:xfrm>
          <a:off x="7749077" y="1866796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mtClean="0">
              <a:latin typeface="Arial" panose="020B0604020202020204" pitchFamily="34" charset="0"/>
              <a:cs typeface="Arial" panose="020B0604020202020204" pitchFamily="34" charset="0"/>
            </a:rPr>
            <a:t>Отдел персоналу и заработной платы</a:t>
          </a:r>
          <a:endParaRPr lang="ru-RU" sz="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749077" y="1866796"/>
        <a:ext cx="541202" cy="270601"/>
      </dsp:txXfrm>
    </dsp:sp>
    <dsp:sp modelId="{343F6B9D-C73E-492A-9C33-030B96CD98FC}">
      <dsp:nvSpPr>
        <dsp:cNvPr id="0" name=""/>
        <dsp:cNvSpPr/>
      </dsp:nvSpPr>
      <dsp:spPr>
        <a:xfrm>
          <a:off x="7749077" y="2251050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mtClean="0">
              <a:latin typeface="Arial" panose="020B0604020202020204" pitchFamily="34" charset="0"/>
              <a:cs typeface="Arial" panose="020B0604020202020204" pitchFamily="34" charset="0"/>
            </a:rPr>
            <a:t>Отдел бухгалтерского учета и отчета</a:t>
          </a:r>
          <a:endParaRPr lang="ru-RU" sz="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749077" y="2251050"/>
        <a:ext cx="541202" cy="270601"/>
      </dsp:txXfrm>
    </dsp:sp>
    <dsp:sp modelId="{303C016C-15D6-4A23-A780-3E0C344451E6}">
      <dsp:nvSpPr>
        <dsp:cNvPr id="0" name=""/>
        <dsp:cNvSpPr/>
      </dsp:nvSpPr>
      <dsp:spPr>
        <a:xfrm>
          <a:off x="7749077" y="2635304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smtClean="0">
              <a:latin typeface="Arial" panose="020B0604020202020204" pitchFamily="34" charset="0"/>
              <a:cs typeface="Arial" panose="020B0604020202020204" pitchFamily="34" charset="0"/>
            </a:rPr>
            <a:t>Отдел финансов и налогов</a:t>
          </a:r>
          <a:endParaRPr lang="ru-RU" sz="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749077" y="2635304"/>
        <a:ext cx="541202" cy="270601"/>
      </dsp:txXfrm>
    </dsp:sp>
    <dsp:sp modelId="{786749C0-68A5-4305-9BF6-E54DBB203DB7}">
      <dsp:nvSpPr>
        <dsp:cNvPr id="0" name=""/>
        <dsp:cNvSpPr/>
      </dsp:nvSpPr>
      <dsp:spPr>
        <a:xfrm>
          <a:off x="8535687" y="1029686"/>
          <a:ext cx="897276" cy="33920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000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" b="1" kern="1200" dirty="0" smtClean="0">
              <a:latin typeface="Century Gothic" panose="020B0502020202020204" pitchFamily="34" charset="0"/>
              <a:cs typeface="Arial" panose="020B0604020202020204" pitchFamily="34" charset="0"/>
            </a:rPr>
            <a:t>Аппарат при руководстве</a:t>
          </a:r>
          <a:endParaRPr lang="ru-RU" sz="450" b="1" kern="1200" dirty="0">
            <a:latin typeface="Century Gothic" panose="020B0502020202020204" pitchFamily="34" charset="0"/>
            <a:cs typeface="Arial" panose="020B0604020202020204" pitchFamily="34" charset="0"/>
          </a:endParaRPr>
        </a:p>
      </dsp:txBody>
      <dsp:txXfrm>
        <a:off x="8535687" y="1029686"/>
        <a:ext cx="897276" cy="339204"/>
      </dsp:txXfrm>
    </dsp:sp>
    <dsp:sp modelId="{89FCC458-C1F0-4842-A540-45CD2FF73AA6}">
      <dsp:nvSpPr>
        <dsp:cNvPr id="0" name=""/>
        <dsp:cNvSpPr/>
      </dsp:nvSpPr>
      <dsp:spPr>
        <a:xfrm>
          <a:off x="8760006" y="1482542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Отдел докторантуры</a:t>
          </a:r>
          <a:endParaRPr lang="ru-RU" sz="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760006" y="1482542"/>
        <a:ext cx="541202" cy="270601"/>
      </dsp:txXfrm>
    </dsp:sp>
    <dsp:sp modelId="{1E4C556E-894E-4265-854D-29F89AFD54A3}">
      <dsp:nvSpPr>
        <dsp:cNvPr id="0" name=""/>
        <dsp:cNvSpPr/>
      </dsp:nvSpPr>
      <dsp:spPr>
        <a:xfrm>
          <a:off x="8760006" y="1866796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dirty="0" smtClean="0">
              <a:latin typeface="Arial" panose="020B0604020202020204" pitchFamily="34" charset="0"/>
              <a:cs typeface="Arial" panose="020B0604020202020204" pitchFamily="34" charset="0"/>
            </a:rPr>
            <a:t>Юридический отдел</a:t>
          </a:r>
          <a:endParaRPr lang="ru-RU" sz="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760006" y="1866796"/>
        <a:ext cx="541202" cy="270601"/>
      </dsp:txXfrm>
    </dsp:sp>
    <dsp:sp modelId="{BA5B938C-FA8A-41C2-ACFD-681020A7C2FD}">
      <dsp:nvSpPr>
        <dsp:cNvPr id="0" name=""/>
        <dsp:cNvSpPr/>
      </dsp:nvSpPr>
      <dsp:spPr>
        <a:xfrm>
          <a:off x="8760006" y="2251050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Отдел кадров</a:t>
          </a:r>
          <a:endParaRPr lang="ru-RU" sz="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760006" y="2251050"/>
        <a:ext cx="541202" cy="270601"/>
      </dsp:txXfrm>
    </dsp:sp>
    <dsp:sp modelId="{0175C68B-5C62-4323-AB00-B554DD96127A}">
      <dsp:nvSpPr>
        <dsp:cNvPr id="0" name=""/>
        <dsp:cNvSpPr/>
      </dsp:nvSpPr>
      <dsp:spPr>
        <a:xfrm>
          <a:off x="8760006" y="2635304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Отдел управления рисками</a:t>
          </a:r>
          <a:endParaRPr lang="ru-RU" sz="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760006" y="2635304"/>
        <a:ext cx="541202" cy="270601"/>
      </dsp:txXfrm>
    </dsp:sp>
    <dsp:sp modelId="{6DA94E1E-C9AB-43C8-85C0-E3ADE152A55F}">
      <dsp:nvSpPr>
        <dsp:cNvPr id="0" name=""/>
        <dsp:cNvSpPr/>
      </dsp:nvSpPr>
      <dsp:spPr>
        <a:xfrm>
          <a:off x="8760006" y="3019558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Отдел секретного режима и военной мобилизации</a:t>
          </a:r>
          <a:endParaRPr lang="ru-RU" sz="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760006" y="3019558"/>
        <a:ext cx="541202" cy="270601"/>
      </dsp:txXfrm>
    </dsp:sp>
    <dsp:sp modelId="{3489001C-64E9-4082-90EC-F35FF5297297}">
      <dsp:nvSpPr>
        <dsp:cNvPr id="0" name=""/>
        <dsp:cNvSpPr/>
      </dsp:nvSpPr>
      <dsp:spPr>
        <a:xfrm>
          <a:off x="8760006" y="3403812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Отдел базы данных и моделирования по совместно разработанным месторождениям</a:t>
          </a:r>
          <a:endParaRPr lang="ru-RU" sz="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760006" y="3403812"/>
        <a:ext cx="541202" cy="270601"/>
      </dsp:txXfrm>
    </dsp:sp>
    <dsp:sp modelId="{10F131A9-C1FD-4F30-8309-3DF7B3205011}">
      <dsp:nvSpPr>
        <dsp:cNvPr id="0" name=""/>
        <dsp:cNvSpPr/>
      </dsp:nvSpPr>
      <dsp:spPr>
        <a:xfrm>
          <a:off x="8760006" y="3788066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Отдел  по развитию персонала</a:t>
          </a:r>
          <a:endParaRPr lang="ru-RU" sz="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760006" y="3788066"/>
        <a:ext cx="541202" cy="270601"/>
      </dsp:txXfrm>
    </dsp:sp>
    <dsp:sp modelId="{D290BD20-1B86-4313-A1AE-87411F911E47}">
      <dsp:nvSpPr>
        <dsp:cNvPr id="0" name=""/>
        <dsp:cNvSpPr/>
      </dsp:nvSpPr>
      <dsp:spPr>
        <a:xfrm>
          <a:off x="8760006" y="4172320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Отдел международных проектов и иностранных связей</a:t>
          </a:r>
          <a:endParaRPr lang="ru-RU" sz="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760006" y="4172320"/>
        <a:ext cx="541202" cy="270601"/>
      </dsp:txXfrm>
    </dsp:sp>
    <dsp:sp modelId="{17CA58C8-C877-45EA-9470-19214029FD74}">
      <dsp:nvSpPr>
        <dsp:cNvPr id="0" name=""/>
        <dsp:cNvSpPr/>
      </dsp:nvSpPr>
      <dsp:spPr>
        <a:xfrm>
          <a:off x="8760006" y="4556574"/>
          <a:ext cx="541202" cy="270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Отдел маркетинговых услуг</a:t>
          </a:r>
          <a:endParaRPr lang="ru-RU" sz="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760006" y="4556574"/>
        <a:ext cx="541202" cy="270601"/>
      </dsp:txXfrm>
    </dsp:sp>
    <dsp:sp modelId="{8109B0B4-39D5-44EF-8009-E8D4129BC0A7}">
      <dsp:nvSpPr>
        <dsp:cNvPr id="0" name=""/>
        <dsp:cNvSpPr/>
      </dsp:nvSpPr>
      <dsp:spPr>
        <a:xfrm>
          <a:off x="4193190" y="645432"/>
          <a:ext cx="541202" cy="27060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000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" b="1" i="0" u="none" kern="1200" spc="0" dirty="0" smtClean="0">
              <a:latin typeface="Century Gothic" panose="020B0502020202020204" pitchFamily="34" charset="0"/>
              <a:cs typeface="Arial" panose="020B0604020202020204" pitchFamily="34" charset="0"/>
            </a:rPr>
            <a:t>Научный совет</a:t>
          </a:r>
          <a:endParaRPr lang="en-US" sz="450" b="1" kern="1200" spc="0" dirty="0">
            <a:latin typeface="Century Gothic" panose="020B0502020202020204" pitchFamily="34" charset="0"/>
            <a:cs typeface="Arial" panose="020B0604020202020204" pitchFamily="34" charset="0"/>
          </a:endParaRPr>
        </a:p>
      </dsp:txBody>
      <dsp:txXfrm>
        <a:off x="4193190" y="645432"/>
        <a:ext cx="541202" cy="27060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625692-3790-42CA-96A7-684953D1644F}">
      <dsp:nvSpPr>
        <dsp:cNvPr id="0" name=""/>
        <dsp:cNvSpPr/>
      </dsp:nvSpPr>
      <dsp:spPr>
        <a:xfrm>
          <a:off x="4836" y="312424"/>
          <a:ext cx="1668781" cy="1149790"/>
        </a:xfrm>
        <a:prstGeom prst="roundRect">
          <a:avLst/>
        </a:prstGeom>
        <a:blipFill>
          <a:blip xmlns:r="http://schemas.openxmlformats.org/officeDocument/2006/relationships" r:embed="rId1"/>
          <a:srcRect/>
          <a:stretch>
            <a:fillRect l="-2000" r="-2000"/>
          </a:stretch>
        </a:blip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EF1F33-ABA3-4087-96D8-452BAFEEC82D}">
      <dsp:nvSpPr>
        <dsp:cNvPr id="0" name=""/>
        <dsp:cNvSpPr/>
      </dsp:nvSpPr>
      <dsp:spPr>
        <a:xfrm>
          <a:off x="4836" y="1462214"/>
          <a:ext cx="1668781" cy="619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solidFill>
                <a:schemeClr val="tx1"/>
              </a:solidFill>
              <a:latin typeface="Century Gothic" panose="020B0502020202020204" pitchFamily="34" charset="0"/>
            </a:rPr>
            <a:t>Oil &amp; Gas Industries (Upstream, Midstream and Downstream)</a:t>
          </a:r>
        </a:p>
      </dsp:txBody>
      <dsp:txXfrm>
        <a:off x="4836" y="1462214"/>
        <a:ext cx="1668781" cy="619117"/>
      </dsp:txXfrm>
    </dsp:sp>
    <dsp:sp modelId="{075E92DC-4EA6-4B0C-BF8D-B29E406A6813}">
      <dsp:nvSpPr>
        <dsp:cNvPr id="0" name=""/>
        <dsp:cNvSpPr/>
      </dsp:nvSpPr>
      <dsp:spPr>
        <a:xfrm>
          <a:off x="1840565" y="312424"/>
          <a:ext cx="1668781" cy="1149790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1F7FED-D045-4F4F-BF24-B597E48C73F4}">
      <dsp:nvSpPr>
        <dsp:cNvPr id="0" name=""/>
        <dsp:cNvSpPr/>
      </dsp:nvSpPr>
      <dsp:spPr>
        <a:xfrm>
          <a:off x="1840565" y="1462214"/>
          <a:ext cx="1668781" cy="619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i="0" kern="1200" dirty="0">
              <a:latin typeface="Century Gothic" panose="020B0502020202020204" pitchFamily="34" charset="0"/>
            </a:rPr>
            <a:t>Offshore and Onshore Oil &amp; Gas </a:t>
          </a:r>
          <a:r>
            <a:rPr lang="en-US" sz="1100" kern="1200" dirty="0">
              <a:solidFill>
                <a:schemeClr val="tx1"/>
              </a:solidFill>
              <a:latin typeface="Century Gothic" panose="020B0502020202020204" pitchFamily="34" charset="0"/>
            </a:rPr>
            <a:t>Pipelines</a:t>
          </a:r>
        </a:p>
      </dsp:txBody>
      <dsp:txXfrm>
        <a:off x="1840565" y="1462214"/>
        <a:ext cx="1668781" cy="619117"/>
      </dsp:txXfrm>
    </dsp:sp>
    <dsp:sp modelId="{B69E5033-C44A-4158-9F91-74A399B35C17}">
      <dsp:nvSpPr>
        <dsp:cNvPr id="0" name=""/>
        <dsp:cNvSpPr/>
      </dsp:nvSpPr>
      <dsp:spPr>
        <a:xfrm>
          <a:off x="3676294" y="312424"/>
          <a:ext cx="1668781" cy="1149790"/>
        </a:xfrm>
        <a:prstGeom prst="roundRect">
          <a:avLst/>
        </a:prstGeom>
        <a:blipFill>
          <a:blip xmlns:r="http://schemas.openxmlformats.org/officeDocument/2006/relationships" r:embed="rId3"/>
          <a:srcRect/>
          <a:stretch>
            <a:fillRect l="-2000" r="-2000"/>
          </a:stretch>
        </a:blip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29BDD5-3862-4BE9-A8AC-B1646F64F3AF}">
      <dsp:nvSpPr>
        <dsp:cNvPr id="0" name=""/>
        <dsp:cNvSpPr/>
      </dsp:nvSpPr>
      <dsp:spPr>
        <a:xfrm>
          <a:off x="3676294" y="1462214"/>
          <a:ext cx="1668781" cy="619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solidFill>
                <a:schemeClr val="tx1"/>
              </a:solidFill>
              <a:latin typeface="Century Gothic" panose="020B0502020202020204" pitchFamily="34" charset="0"/>
            </a:rPr>
            <a:t>Power Plants</a:t>
          </a:r>
        </a:p>
      </dsp:txBody>
      <dsp:txXfrm>
        <a:off x="3676294" y="1462214"/>
        <a:ext cx="1668781" cy="619117"/>
      </dsp:txXfrm>
    </dsp:sp>
    <dsp:sp modelId="{C0CF2D2E-B6D5-4132-9E4A-7F28A87095C4}">
      <dsp:nvSpPr>
        <dsp:cNvPr id="0" name=""/>
        <dsp:cNvSpPr/>
      </dsp:nvSpPr>
      <dsp:spPr>
        <a:xfrm>
          <a:off x="5512024" y="312424"/>
          <a:ext cx="1668781" cy="1149790"/>
        </a:xfrm>
        <a:prstGeom prst="round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87270C-7FB9-4A4F-B0B3-6B051F83E337}">
      <dsp:nvSpPr>
        <dsp:cNvPr id="0" name=""/>
        <dsp:cNvSpPr/>
      </dsp:nvSpPr>
      <dsp:spPr>
        <a:xfrm>
          <a:off x="5512024" y="1462214"/>
          <a:ext cx="1668781" cy="619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solidFill>
                <a:schemeClr val="tx1"/>
              </a:solidFill>
              <a:latin typeface="Century Gothic" panose="020B0502020202020204" pitchFamily="34" charset="0"/>
            </a:rPr>
            <a:t>Desalination</a:t>
          </a:r>
        </a:p>
      </dsp:txBody>
      <dsp:txXfrm>
        <a:off x="5512024" y="1462214"/>
        <a:ext cx="1668781" cy="619117"/>
      </dsp:txXfrm>
    </dsp:sp>
    <dsp:sp modelId="{017141FB-0F9C-4B0A-86E1-7D9C947C9ED1}">
      <dsp:nvSpPr>
        <dsp:cNvPr id="0" name=""/>
        <dsp:cNvSpPr/>
      </dsp:nvSpPr>
      <dsp:spPr>
        <a:xfrm>
          <a:off x="7347753" y="312424"/>
          <a:ext cx="1668781" cy="1149790"/>
        </a:xfrm>
        <a:prstGeom prst="roundRect">
          <a:avLst/>
        </a:prstGeom>
        <a:blipFill>
          <a:blip xmlns:r="http://schemas.openxmlformats.org/officeDocument/2006/relationships" r:embed="rId5"/>
          <a:srcRect/>
          <a:stretch>
            <a:fillRect l="-2000" r="-2000"/>
          </a:stretch>
        </a:blip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B8AA3C-0E75-4FF2-9F1C-65729FD181B6}">
      <dsp:nvSpPr>
        <dsp:cNvPr id="0" name=""/>
        <dsp:cNvSpPr/>
      </dsp:nvSpPr>
      <dsp:spPr>
        <a:xfrm>
          <a:off x="7347753" y="1462214"/>
          <a:ext cx="1668781" cy="619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solidFill>
                <a:schemeClr val="tx1"/>
              </a:solidFill>
              <a:latin typeface="Century Gothic" panose="020B0502020202020204" pitchFamily="34" charset="0"/>
            </a:rPr>
            <a:t>HVAC</a:t>
          </a:r>
        </a:p>
      </dsp:txBody>
      <dsp:txXfrm>
        <a:off x="7347753" y="1462214"/>
        <a:ext cx="1668781" cy="619117"/>
      </dsp:txXfrm>
    </dsp:sp>
    <dsp:sp modelId="{157E804D-ACB8-4AB2-BE3F-C3995CC93400}">
      <dsp:nvSpPr>
        <dsp:cNvPr id="0" name=""/>
        <dsp:cNvSpPr/>
      </dsp:nvSpPr>
      <dsp:spPr>
        <a:xfrm>
          <a:off x="4836" y="2248210"/>
          <a:ext cx="1668781" cy="1149790"/>
        </a:xfrm>
        <a:prstGeom prst="roundRect">
          <a:avLst/>
        </a:prstGeom>
        <a:blipFill>
          <a:blip xmlns:r="http://schemas.openxmlformats.org/officeDocument/2006/relationships" r:embed="rId6"/>
          <a:srcRect/>
          <a:stretch>
            <a:fillRect l="-2000" r="-2000"/>
          </a:stretch>
        </a:blip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41B784-DC44-48B3-9715-17FB1595B59B}">
      <dsp:nvSpPr>
        <dsp:cNvPr id="0" name=""/>
        <dsp:cNvSpPr/>
      </dsp:nvSpPr>
      <dsp:spPr>
        <a:xfrm>
          <a:off x="4836" y="3398000"/>
          <a:ext cx="1668781" cy="619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solidFill>
                <a:schemeClr val="tx1"/>
              </a:solidFill>
              <a:latin typeface="Century Gothic" panose="020B0502020202020204" pitchFamily="34" charset="0"/>
            </a:rPr>
            <a:t>Water &amp; Sewage Services</a:t>
          </a:r>
        </a:p>
      </dsp:txBody>
      <dsp:txXfrm>
        <a:off x="4836" y="3398000"/>
        <a:ext cx="1668781" cy="619117"/>
      </dsp:txXfrm>
    </dsp:sp>
    <dsp:sp modelId="{C06C21E1-ACB4-4B8C-B543-3477C9FAF79B}">
      <dsp:nvSpPr>
        <dsp:cNvPr id="0" name=""/>
        <dsp:cNvSpPr/>
      </dsp:nvSpPr>
      <dsp:spPr>
        <a:xfrm>
          <a:off x="1840565" y="2248210"/>
          <a:ext cx="1668781" cy="1149790"/>
        </a:xfrm>
        <a:prstGeom prst="roundRect">
          <a:avLst/>
        </a:prstGeom>
        <a:blipFill>
          <a:blip xmlns:r="http://schemas.openxmlformats.org/officeDocument/2006/relationships" r:embed="rId7"/>
          <a:srcRect/>
          <a:stretch>
            <a:fillRect l="-2000" r="-2000"/>
          </a:stretch>
        </a:blip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3F3E3F-3A60-46A5-B638-3289F69C0413}">
      <dsp:nvSpPr>
        <dsp:cNvPr id="0" name=""/>
        <dsp:cNvSpPr/>
      </dsp:nvSpPr>
      <dsp:spPr>
        <a:xfrm>
          <a:off x="1840565" y="3398000"/>
          <a:ext cx="1668781" cy="619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solidFill>
                <a:schemeClr val="tx1"/>
              </a:solidFill>
              <a:latin typeface="Century Gothic" panose="020B0502020202020204" pitchFamily="34" charset="0"/>
            </a:rPr>
            <a:t>Heavy Civil Works</a:t>
          </a:r>
        </a:p>
      </dsp:txBody>
      <dsp:txXfrm>
        <a:off x="1840565" y="3398000"/>
        <a:ext cx="1668781" cy="619117"/>
      </dsp:txXfrm>
    </dsp:sp>
    <dsp:sp modelId="{BF0E642E-71A6-422D-9452-4A81D7C80F4C}">
      <dsp:nvSpPr>
        <dsp:cNvPr id="0" name=""/>
        <dsp:cNvSpPr/>
      </dsp:nvSpPr>
      <dsp:spPr>
        <a:xfrm>
          <a:off x="3676294" y="2248210"/>
          <a:ext cx="1668781" cy="1149790"/>
        </a:xfrm>
        <a:prstGeom prst="roundRect">
          <a:avLst/>
        </a:prstGeom>
        <a:blipFill>
          <a:blip xmlns:r="http://schemas.openxmlformats.org/officeDocument/2006/relationships" r:embed="rId8"/>
          <a:srcRect/>
          <a:stretch>
            <a:fillRect l="-2000" r="-2000"/>
          </a:stretch>
        </a:blip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F500C7-0315-46E9-80B6-86556285817B}">
      <dsp:nvSpPr>
        <dsp:cNvPr id="0" name=""/>
        <dsp:cNvSpPr/>
      </dsp:nvSpPr>
      <dsp:spPr>
        <a:xfrm>
          <a:off x="3676294" y="3398000"/>
          <a:ext cx="1668781" cy="619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solidFill>
                <a:schemeClr val="tx1"/>
              </a:solidFill>
              <a:latin typeface="Century Gothic" panose="020B0502020202020204" pitchFamily="34" charset="0"/>
            </a:rPr>
            <a:t>Transportation, Roads &amp; Bridges</a:t>
          </a:r>
        </a:p>
      </dsp:txBody>
      <dsp:txXfrm>
        <a:off x="3676294" y="3398000"/>
        <a:ext cx="1668781" cy="619117"/>
      </dsp:txXfrm>
    </dsp:sp>
    <dsp:sp modelId="{4A29B42B-FEA8-4CA3-8E3D-EE75514A38A3}">
      <dsp:nvSpPr>
        <dsp:cNvPr id="0" name=""/>
        <dsp:cNvSpPr/>
      </dsp:nvSpPr>
      <dsp:spPr>
        <a:xfrm>
          <a:off x="5512024" y="2248210"/>
          <a:ext cx="1668781" cy="1149790"/>
        </a:xfrm>
        <a:prstGeom prst="roundRect">
          <a:avLst/>
        </a:prstGeom>
        <a:blipFill>
          <a:blip xmlns:r="http://schemas.openxmlformats.org/officeDocument/2006/relationships" r:embed="rId9"/>
          <a:srcRect/>
          <a:stretch>
            <a:fillRect l="-2000" r="-2000"/>
          </a:stretch>
        </a:blip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7858E2-0150-430F-87D2-6542420B3970}">
      <dsp:nvSpPr>
        <dsp:cNvPr id="0" name=""/>
        <dsp:cNvSpPr/>
      </dsp:nvSpPr>
      <dsp:spPr>
        <a:xfrm>
          <a:off x="5512024" y="3398000"/>
          <a:ext cx="1668781" cy="619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solidFill>
                <a:schemeClr val="tx1"/>
              </a:solidFill>
              <a:latin typeface="Century Gothic" panose="020B0502020202020204" pitchFamily="34" charset="0"/>
            </a:rPr>
            <a:t>Supporting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solidFill>
                <a:schemeClr val="tx1"/>
              </a:solidFill>
              <a:latin typeface="Century Gothic" panose="020B0502020202020204" pitchFamily="34" charset="0"/>
            </a:rPr>
            <a:t>Infrastructures</a:t>
          </a:r>
        </a:p>
      </dsp:txBody>
      <dsp:txXfrm>
        <a:off x="5512024" y="3398000"/>
        <a:ext cx="1668781" cy="619117"/>
      </dsp:txXfrm>
    </dsp:sp>
    <dsp:sp modelId="{F3BD9E48-A06C-4DB7-858F-468395747E85}">
      <dsp:nvSpPr>
        <dsp:cNvPr id="0" name=""/>
        <dsp:cNvSpPr/>
      </dsp:nvSpPr>
      <dsp:spPr>
        <a:xfrm>
          <a:off x="7347753" y="2248210"/>
          <a:ext cx="1668781" cy="1149790"/>
        </a:xfrm>
        <a:prstGeom prst="roundRect">
          <a:avLst/>
        </a:prstGeom>
        <a:blipFill>
          <a:blip xmlns:r="http://schemas.openxmlformats.org/officeDocument/2006/relationships" r:embed="rId10"/>
          <a:srcRect/>
          <a:stretch>
            <a:fillRect l="-2000" r="-2000"/>
          </a:stretch>
        </a:blip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E56D6D-8DD8-47E9-A010-E4399E48A0C9}">
      <dsp:nvSpPr>
        <dsp:cNvPr id="0" name=""/>
        <dsp:cNvSpPr/>
      </dsp:nvSpPr>
      <dsp:spPr>
        <a:xfrm>
          <a:off x="7347753" y="3398000"/>
          <a:ext cx="1668781" cy="619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solidFill>
                <a:schemeClr val="tx1"/>
              </a:solidFill>
              <a:latin typeface="Century Gothic" panose="020B0502020202020204" pitchFamily="34" charset="0"/>
            </a:rPr>
            <a:t>Commercial &amp; Institutional Buildings</a:t>
          </a:r>
        </a:p>
      </dsp:txBody>
      <dsp:txXfrm>
        <a:off x="7347753" y="3398000"/>
        <a:ext cx="1668781" cy="61911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625692-3790-42CA-96A7-684953D1644F}">
      <dsp:nvSpPr>
        <dsp:cNvPr id="0" name=""/>
        <dsp:cNvSpPr/>
      </dsp:nvSpPr>
      <dsp:spPr>
        <a:xfrm>
          <a:off x="128516" y="301"/>
          <a:ext cx="1315338" cy="906268"/>
        </a:xfrm>
        <a:prstGeom prst="roundRect">
          <a:avLst/>
        </a:prstGeom>
        <a:blipFill>
          <a:blip xmlns:r="http://schemas.openxmlformats.org/officeDocument/2006/relationships" r:embed="rId1"/>
          <a:srcRect/>
          <a:stretch>
            <a:fillRect l="-2000" r="-2000"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EF1F33-ABA3-4087-96D8-452BAFEEC82D}">
      <dsp:nvSpPr>
        <dsp:cNvPr id="0" name=""/>
        <dsp:cNvSpPr/>
      </dsp:nvSpPr>
      <dsp:spPr>
        <a:xfrm>
          <a:off x="128516" y="906570"/>
          <a:ext cx="1315338" cy="487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0" numCol="1" spcCol="1270" anchor="t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>
              <a:solidFill>
                <a:schemeClr val="tx1"/>
              </a:solidFill>
            </a:rPr>
            <a:t> Health, Safety &amp; Environment</a:t>
          </a:r>
        </a:p>
      </dsp:txBody>
      <dsp:txXfrm>
        <a:off x="128516" y="906570"/>
        <a:ext cx="1315338" cy="487990"/>
      </dsp:txXfrm>
    </dsp:sp>
    <dsp:sp modelId="{AC2D71A6-BE68-4865-983C-8840FB07B31D}">
      <dsp:nvSpPr>
        <dsp:cNvPr id="0" name=""/>
        <dsp:cNvSpPr/>
      </dsp:nvSpPr>
      <dsp:spPr>
        <a:xfrm>
          <a:off x="1575444" y="301"/>
          <a:ext cx="1315338" cy="906268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95151E-2874-4E5B-8D81-E001FD1E7A9B}">
      <dsp:nvSpPr>
        <dsp:cNvPr id="0" name=""/>
        <dsp:cNvSpPr/>
      </dsp:nvSpPr>
      <dsp:spPr>
        <a:xfrm>
          <a:off x="1575444" y="906570"/>
          <a:ext cx="1315338" cy="487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0" numCol="1" spcCol="1270" anchor="t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>
              <a:solidFill>
                <a:schemeClr val="tx1"/>
              </a:solidFill>
            </a:rPr>
            <a:t>Quality Assurance &amp; Control</a:t>
          </a:r>
        </a:p>
      </dsp:txBody>
      <dsp:txXfrm>
        <a:off x="1575444" y="906570"/>
        <a:ext cx="1315338" cy="487990"/>
      </dsp:txXfrm>
    </dsp:sp>
    <dsp:sp modelId="{0C33F73A-0414-41D9-B629-00E1CC8D1390}">
      <dsp:nvSpPr>
        <dsp:cNvPr id="0" name=""/>
        <dsp:cNvSpPr/>
      </dsp:nvSpPr>
      <dsp:spPr>
        <a:xfrm>
          <a:off x="3022373" y="301"/>
          <a:ext cx="1315338" cy="906268"/>
        </a:xfrm>
        <a:prstGeom prst="roundRect">
          <a:avLst/>
        </a:prstGeom>
        <a:blipFill>
          <a:blip xmlns:r="http://schemas.openxmlformats.org/officeDocument/2006/relationships" r:embed="rId3"/>
          <a:srcRect/>
          <a:stretch>
            <a:fillRect l="-2000" r="-2000"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41CFEE-CCAA-47D8-BCCE-865ED8204E5B}">
      <dsp:nvSpPr>
        <dsp:cNvPr id="0" name=""/>
        <dsp:cNvSpPr/>
      </dsp:nvSpPr>
      <dsp:spPr>
        <a:xfrm>
          <a:off x="3022373" y="906570"/>
          <a:ext cx="1315338" cy="487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0" numCol="1" spcCol="1270" anchor="t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>
              <a:solidFill>
                <a:schemeClr val="tx1"/>
              </a:solidFill>
            </a:rPr>
            <a:t>3D Laser Scan Services</a:t>
          </a:r>
        </a:p>
      </dsp:txBody>
      <dsp:txXfrm>
        <a:off x="3022373" y="906570"/>
        <a:ext cx="1315338" cy="487990"/>
      </dsp:txXfrm>
    </dsp:sp>
    <dsp:sp modelId="{9DE00CDE-5508-4C12-80B4-011013D57CFC}">
      <dsp:nvSpPr>
        <dsp:cNvPr id="0" name=""/>
        <dsp:cNvSpPr/>
      </dsp:nvSpPr>
      <dsp:spPr>
        <a:xfrm>
          <a:off x="4469301" y="301"/>
          <a:ext cx="1315338" cy="906268"/>
        </a:xfrm>
        <a:prstGeom prst="roundRect">
          <a:avLst/>
        </a:prstGeom>
        <a:blipFill>
          <a:blip xmlns:r="http://schemas.openxmlformats.org/officeDocument/2006/relationships" r:embed="rId4"/>
          <a:srcRect/>
          <a:stretch>
            <a:fillRect l="-2000" r="-2000"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FAF105-2687-4ED5-BBC7-CC819BF45967}">
      <dsp:nvSpPr>
        <dsp:cNvPr id="0" name=""/>
        <dsp:cNvSpPr/>
      </dsp:nvSpPr>
      <dsp:spPr>
        <a:xfrm>
          <a:off x="4469301" y="906570"/>
          <a:ext cx="1315338" cy="487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0" numCol="1" spcCol="1270" anchor="t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>
              <a:solidFill>
                <a:schemeClr val="tx1"/>
              </a:solidFill>
            </a:rPr>
            <a:t>Geographic Information Systems</a:t>
          </a:r>
        </a:p>
      </dsp:txBody>
      <dsp:txXfrm>
        <a:off x="4469301" y="906570"/>
        <a:ext cx="1315338" cy="487990"/>
      </dsp:txXfrm>
    </dsp:sp>
    <dsp:sp modelId="{31FD49EA-0E37-42AD-98A0-77FA42752203}">
      <dsp:nvSpPr>
        <dsp:cNvPr id="0" name=""/>
        <dsp:cNvSpPr/>
      </dsp:nvSpPr>
      <dsp:spPr>
        <a:xfrm>
          <a:off x="5916229" y="301"/>
          <a:ext cx="1315338" cy="906268"/>
        </a:xfrm>
        <a:prstGeom prst="roundRect">
          <a:avLst/>
        </a:prstGeom>
        <a:blipFill>
          <a:blip xmlns:r="http://schemas.openxmlformats.org/officeDocument/2006/relationships" r:embed="rId5"/>
          <a:srcRect/>
          <a:stretch>
            <a:fillRect l="-2000" r="-2000"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32C3EE-AF8D-4E85-B3EF-DED52300B704}">
      <dsp:nvSpPr>
        <dsp:cNvPr id="0" name=""/>
        <dsp:cNvSpPr/>
      </dsp:nvSpPr>
      <dsp:spPr>
        <a:xfrm>
          <a:off x="5916229" y="906570"/>
          <a:ext cx="1315338" cy="487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0" numCol="1" spcCol="1270" anchor="t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>
              <a:solidFill>
                <a:schemeClr val="tx1"/>
              </a:solidFill>
            </a:rPr>
            <a:t>Cost Estimation &amp; Proposals</a:t>
          </a:r>
        </a:p>
      </dsp:txBody>
      <dsp:txXfrm>
        <a:off x="5916229" y="906570"/>
        <a:ext cx="1315338" cy="487990"/>
      </dsp:txXfrm>
    </dsp:sp>
    <dsp:sp modelId="{6BDED7BD-24D1-4D36-B12F-9FED919EE5D9}">
      <dsp:nvSpPr>
        <dsp:cNvPr id="0" name=""/>
        <dsp:cNvSpPr/>
      </dsp:nvSpPr>
      <dsp:spPr>
        <a:xfrm>
          <a:off x="7363157" y="301"/>
          <a:ext cx="1315338" cy="906268"/>
        </a:xfrm>
        <a:prstGeom prst="roundRect">
          <a:avLst/>
        </a:prstGeom>
        <a:blipFill>
          <a:blip xmlns:r="http://schemas.openxmlformats.org/officeDocument/2006/relationships" r:embed="rId6"/>
          <a:srcRect/>
          <a:stretch>
            <a:fillRect t="-15000" b="-15000"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CA59BE-0C84-4E66-A9CC-07F36CB24856}">
      <dsp:nvSpPr>
        <dsp:cNvPr id="0" name=""/>
        <dsp:cNvSpPr/>
      </dsp:nvSpPr>
      <dsp:spPr>
        <a:xfrm>
          <a:off x="7363157" y="906570"/>
          <a:ext cx="1315338" cy="487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0" numCol="1" spcCol="1270" anchor="t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>
              <a:solidFill>
                <a:schemeClr val="tx1"/>
              </a:solidFill>
            </a:rPr>
            <a:t>Conceptual and Preliminary Design</a:t>
          </a:r>
        </a:p>
      </dsp:txBody>
      <dsp:txXfrm>
        <a:off x="7363157" y="906570"/>
        <a:ext cx="1315338" cy="487990"/>
      </dsp:txXfrm>
    </dsp:sp>
    <dsp:sp modelId="{C77F0625-0EF7-4BF4-8B1C-AD4BF7C974D1}">
      <dsp:nvSpPr>
        <dsp:cNvPr id="0" name=""/>
        <dsp:cNvSpPr/>
      </dsp:nvSpPr>
      <dsp:spPr>
        <a:xfrm>
          <a:off x="128516" y="1526094"/>
          <a:ext cx="1315338" cy="906268"/>
        </a:xfrm>
        <a:prstGeom prst="roundRect">
          <a:avLst/>
        </a:prstGeom>
        <a:blipFill>
          <a:blip xmlns:r="http://schemas.openxmlformats.org/officeDocument/2006/relationships" r:embed="rId7"/>
          <a:srcRect/>
          <a:stretch>
            <a:fillRect t="-3000" b="-3000"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A2DF84-5054-47A4-AF63-1458C93B9308}">
      <dsp:nvSpPr>
        <dsp:cNvPr id="0" name=""/>
        <dsp:cNvSpPr/>
      </dsp:nvSpPr>
      <dsp:spPr>
        <a:xfrm>
          <a:off x="128516" y="2432363"/>
          <a:ext cx="1315338" cy="487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0" numCol="1" spcCol="1270" anchor="t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i="0" kern="1200" dirty="0">
              <a:solidFill>
                <a:schemeClr val="tx1"/>
              </a:solidFill>
            </a:rPr>
            <a:t>Pre FEED and Front-End Engineering Design (FEED)</a:t>
          </a:r>
          <a:endParaRPr lang="en-US" sz="900" b="1" kern="1200" dirty="0">
            <a:solidFill>
              <a:schemeClr val="tx1"/>
            </a:solidFill>
          </a:endParaRPr>
        </a:p>
      </dsp:txBody>
      <dsp:txXfrm>
        <a:off x="128516" y="2432363"/>
        <a:ext cx="1315338" cy="487990"/>
      </dsp:txXfrm>
    </dsp:sp>
    <dsp:sp modelId="{E9EF8F77-B64F-4A0B-B309-896CBAA10E84}">
      <dsp:nvSpPr>
        <dsp:cNvPr id="0" name=""/>
        <dsp:cNvSpPr/>
      </dsp:nvSpPr>
      <dsp:spPr>
        <a:xfrm>
          <a:off x="1575444" y="1526094"/>
          <a:ext cx="1315338" cy="906268"/>
        </a:xfrm>
        <a:prstGeom prst="roundRect">
          <a:avLst/>
        </a:prstGeom>
        <a:blipFill>
          <a:blip xmlns:r="http://schemas.openxmlformats.org/officeDocument/2006/relationships" r:embed="rId8"/>
          <a:srcRect/>
          <a:stretch>
            <a:fillRect l="-2000" r="-2000"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EBDEA9-5459-49C7-AF8F-71E5D2228D3E}">
      <dsp:nvSpPr>
        <dsp:cNvPr id="0" name=""/>
        <dsp:cNvSpPr/>
      </dsp:nvSpPr>
      <dsp:spPr>
        <a:xfrm>
          <a:off x="1575444" y="2432363"/>
          <a:ext cx="1315338" cy="487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0" numCol="1" spcCol="1270" anchor="t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>
              <a:solidFill>
                <a:schemeClr val="tx1"/>
              </a:solidFill>
            </a:rPr>
            <a:t>Detailed Design &amp; Engineering</a:t>
          </a:r>
        </a:p>
      </dsp:txBody>
      <dsp:txXfrm>
        <a:off x="1575444" y="2432363"/>
        <a:ext cx="1315338" cy="487990"/>
      </dsp:txXfrm>
    </dsp:sp>
    <dsp:sp modelId="{EAF1941A-6BA6-42BE-A99E-EAAB6C647E18}">
      <dsp:nvSpPr>
        <dsp:cNvPr id="0" name=""/>
        <dsp:cNvSpPr/>
      </dsp:nvSpPr>
      <dsp:spPr>
        <a:xfrm>
          <a:off x="3022373" y="1526094"/>
          <a:ext cx="1315338" cy="906268"/>
        </a:xfrm>
        <a:prstGeom prst="roundRect">
          <a:avLst/>
        </a:prstGeom>
        <a:blipFill>
          <a:blip xmlns:r="http://schemas.openxmlformats.org/officeDocument/2006/relationships" r:embed="rId9"/>
          <a:srcRect/>
          <a:stretch>
            <a:fillRect l="-2000" r="-2000"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C95CFC-CA5B-4664-8EAE-3AD760D68B00}">
      <dsp:nvSpPr>
        <dsp:cNvPr id="0" name=""/>
        <dsp:cNvSpPr/>
      </dsp:nvSpPr>
      <dsp:spPr>
        <a:xfrm>
          <a:off x="3022373" y="2432363"/>
          <a:ext cx="1315338" cy="487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0" numCol="1" spcCol="1270" anchor="t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>
              <a:solidFill>
                <a:schemeClr val="tx1"/>
              </a:solidFill>
            </a:rPr>
            <a:t>Energy audit</a:t>
          </a:r>
        </a:p>
      </dsp:txBody>
      <dsp:txXfrm>
        <a:off x="3022373" y="2432363"/>
        <a:ext cx="1315338" cy="487990"/>
      </dsp:txXfrm>
    </dsp:sp>
    <dsp:sp modelId="{4EA2F20B-F22A-4871-A4B2-6A300345C690}">
      <dsp:nvSpPr>
        <dsp:cNvPr id="0" name=""/>
        <dsp:cNvSpPr/>
      </dsp:nvSpPr>
      <dsp:spPr>
        <a:xfrm>
          <a:off x="4469301" y="1526094"/>
          <a:ext cx="1315338" cy="906268"/>
        </a:xfrm>
        <a:prstGeom prst="roundRect">
          <a:avLst/>
        </a:prstGeom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8303B9-6330-4801-874B-8DBBD3CF44FA}">
      <dsp:nvSpPr>
        <dsp:cNvPr id="0" name=""/>
        <dsp:cNvSpPr/>
      </dsp:nvSpPr>
      <dsp:spPr>
        <a:xfrm>
          <a:off x="4469301" y="2432363"/>
          <a:ext cx="1315338" cy="487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0" numCol="1" spcCol="1270" anchor="t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>
              <a:solidFill>
                <a:schemeClr val="tx1"/>
              </a:solidFill>
            </a:rPr>
            <a:t>Electrical</a:t>
          </a:r>
        </a:p>
      </dsp:txBody>
      <dsp:txXfrm>
        <a:off x="4469301" y="2432363"/>
        <a:ext cx="1315338" cy="487990"/>
      </dsp:txXfrm>
    </dsp:sp>
    <dsp:sp modelId="{28BE12C7-B82D-47EB-8B46-835DDEF97EA3}">
      <dsp:nvSpPr>
        <dsp:cNvPr id="0" name=""/>
        <dsp:cNvSpPr/>
      </dsp:nvSpPr>
      <dsp:spPr>
        <a:xfrm>
          <a:off x="5916229" y="1526094"/>
          <a:ext cx="1315338" cy="906268"/>
        </a:xfrm>
        <a:prstGeom prst="roundRect">
          <a:avLst/>
        </a:prstGeom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22DABA-6098-4170-9B5F-9F484CB67A27}">
      <dsp:nvSpPr>
        <dsp:cNvPr id="0" name=""/>
        <dsp:cNvSpPr/>
      </dsp:nvSpPr>
      <dsp:spPr>
        <a:xfrm>
          <a:off x="5916229" y="2432363"/>
          <a:ext cx="1315338" cy="487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0" numCol="1" spcCol="1270" anchor="t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>
              <a:solidFill>
                <a:schemeClr val="tx1"/>
              </a:solidFill>
            </a:rPr>
            <a:t>Instrumentation and Controls</a:t>
          </a:r>
        </a:p>
      </dsp:txBody>
      <dsp:txXfrm>
        <a:off x="5916229" y="2432363"/>
        <a:ext cx="1315338" cy="487990"/>
      </dsp:txXfrm>
    </dsp:sp>
    <dsp:sp modelId="{B61F469D-B08D-48EA-96AC-2C470F7E82D2}">
      <dsp:nvSpPr>
        <dsp:cNvPr id="0" name=""/>
        <dsp:cNvSpPr/>
      </dsp:nvSpPr>
      <dsp:spPr>
        <a:xfrm>
          <a:off x="7363157" y="1526094"/>
          <a:ext cx="1315338" cy="906268"/>
        </a:xfrm>
        <a:prstGeom prst="roundRect">
          <a:avLst/>
        </a:prstGeom>
        <a:blipFill>
          <a:blip xmlns:r="http://schemas.openxmlformats.org/officeDocument/2006/relationships"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8E55BB-3D70-45CD-A1BF-DF4D839F819C}">
      <dsp:nvSpPr>
        <dsp:cNvPr id="0" name=""/>
        <dsp:cNvSpPr/>
      </dsp:nvSpPr>
      <dsp:spPr>
        <a:xfrm>
          <a:off x="7363157" y="2432363"/>
          <a:ext cx="1315338" cy="487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0" numCol="1" spcCol="1270" anchor="t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>
              <a:solidFill>
                <a:schemeClr val="tx1"/>
              </a:solidFill>
            </a:rPr>
            <a:t>Telecommunications</a:t>
          </a:r>
        </a:p>
      </dsp:txBody>
      <dsp:txXfrm>
        <a:off x="7363157" y="2432363"/>
        <a:ext cx="1315338" cy="487990"/>
      </dsp:txXfrm>
    </dsp:sp>
    <dsp:sp modelId="{B7BF63A8-1CFC-480C-99F5-80B8ADB5DB61}">
      <dsp:nvSpPr>
        <dsp:cNvPr id="0" name=""/>
        <dsp:cNvSpPr/>
      </dsp:nvSpPr>
      <dsp:spPr>
        <a:xfrm>
          <a:off x="128516" y="3051888"/>
          <a:ext cx="1315338" cy="906268"/>
        </a:xfrm>
        <a:prstGeom prst="roundRect">
          <a:avLst/>
        </a:prstGeom>
        <a:blipFill>
          <a:blip xmlns:r="http://schemas.openxmlformats.org/officeDocument/2006/relationships"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0941FE-21B5-4711-A0E3-C7050210B6EA}">
      <dsp:nvSpPr>
        <dsp:cNvPr id="0" name=""/>
        <dsp:cNvSpPr/>
      </dsp:nvSpPr>
      <dsp:spPr>
        <a:xfrm>
          <a:off x="128516" y="3958156"/>
          <a:ext cx="1315338" cy="487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0" numCol="1" spcCol="1270" anchor="t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>
              <a:solidFill>
                <a:schemeClr val="tx1"/>
              </a:solidFill>
            </a:rPr>
            <a:t>Information Technology</a:t>
          </a:r>
        </a:p>
      </dsp:txBody>
      <dsp:txXfrm>
        <a:off x="128516" y="3958156"/>
        <a:ext cx="1315338" cy="487990"/>
      </dsp:txXfrm>
    </dsp:sp>
    <dsp:sp modelId="{D4BBA6D7-7A7B-407A-8D9D-82D73D74FFA0}">
      <dsp:nvSpPr>
        <dsp:cNvPr id="0" name=""/>
        <dsp:cNvSpPr/>
      </dsp:nvSpPr>
      <dsp:spPr>
        <a:xfrm>
          <a:off x="1575444" y="3051888"/>
          <a:ext cx="1315338" cy="906268"/>
        </a:xfrm>
        <a:prstGeom prst="roundRect">
          <a:avLst/>
        </a:prstGeom>
        <a:blipFill>
          <a:blip xmlns:r="http://schemas.openxmlformats.org/officeDocument/2006/relationships"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2C2F57-4978-433C-985D-7CD2A05E655D}">
      <dsp:nvSpPr>
        <dsp:cNvPr id="0" name=""/>
        <dsp:cNvSpPr/>
      </dsp:nvSpPr>
      <dsp:spPr>
        <a:xfrm>
          <a:off x="1575444" y="3958156"/>
          <a:ext cx="1315338" cy="487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0" numCol="1" spcCol="1270" anchor="t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>
              <a:solidFill>
                <a:schemeClr val="tx1"/>
              </a:solidFill>
            </a:rPr>
            <a:t>Compressor and pumping</a:t>
          </a:r>
        </a:p>
      </dsp:txBody>
      <dsp:txXfrm>
        <a:off x="1575444" y="3958156"/>
        <a:ext cx="1315338" cy="487990"/>
      </dsp:txXfrm>
    </dsp:sp>
    <dsp:sp modelId="{AEC20243-B934-490A-9193-2E7A74558641}">
      <dsp:nvSpPr>
        <dsp:cNvPr id="0" name=""/>
        <dsp:cNvSpPr/>
      </dsp:nvSpPr>
      <dsp:spPr>
        <a:xfrm>
          <a:off x="3022373" y="3051888"/>
          <a:ext cx="1315338" cy="906268"/>
        </a:xfrm>
        <a:prstGeom prst="roundRect">
          <a:avLst/>
        </a:prstGeom>
        <a:blipFill>
          <a:blip xmlns:r="http://schemas.openxmlformats.org/officeDocument/2006/relationships" r:embed="rId15"/>
          <a:srcRect/>
          <a:stretch>
            <a:fillRect l="-2000" r="-2000"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79C11C-4A94-44F7-A3AB-B6F496D71115}">
      <dsp:nvSpPr>
        <dsp:cNvPr id="0" name=""/>
        <dsp:cNvSpPr/>
      </dsp:nvSpPr>
      <dsp:spPr>
        <a:xfrm>
          <a:off x="3022373" y="3958156"/>
          <a:ext cx="1315338" cy="487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0" numCol="1" spcCol="1270" anchor="t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>
              <a:solidFill>
                <a:schemeClr val="tx1"/>
              </a:solidFill>
            </a:rPr>
            <a:t>Risk appraisal</a:t>
          </a:r>
        </a:p>
      </dsp:txBody>
      <dsp:txXfrm>
        <a:off x="3022373" y="3958156"/>
        <a:ext cx="1315338" cy="487990"/>
      </dsp:txXfrm>
    </dsp:sp>
    <dsp:sp modelId="{19C07CEC-09D1-4A8E-A723-937EF1B7A00A}">
      <dsp:nvSpPr>
        <dsp:cNvPr id="0" name=""/>
        <dsp:cNvSpPr/>
      </dsp:nvSpPr>
      <dsp:spPr>
        <a:xfrm>
          <a:off x="4469301" y="3051888"/>
          <a:ext cx="1315338" cy="906268"/>
        </a:xfrm>
        <a:prstGeom prst="roundRect">
          <a:avLst/>
        </a:prstGeom>
        <a:blipFill>
          <a:blip xmlns:r="http://schemas.openxmlformats.org/officeDocument/2006/relationships"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6CD7F8-9D3A-446B-87A9-8A46302F40BE}">
      <dsp:nvSpPr>
        <dsp:cNvPr id="0" name=""/>
        <dsp:cNvSpPr/>
      </dsp:nvSpPr>
      <dsp:spPr>
        <a:xfrm>
          <a:off x="4469301" y="3958156"/>
          <a:ext cx="1315338" cy="487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0" numCol="1" spcCol="1270" anchor="t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>
              <a:solidFill>
                <a:schemeClr val="tx1"/>
              </a:solidFill>
            </a:rPr>
            <a:t>Ship design and reconstruction</a:t>
          </a:r>
        </a:p>
      </dsp:txBody>
      <dsp:txXfrm>
        <a:off x="4469301" y="3958156"/>
        <a:ext cx="1315338" cy="487990"/>
      </dsp:txXfrm>
    </dsp:sp>
    <dsp:sp modelId="{0AEF589A-A364-47DF-B86A-BA9A7C7E71CE}">
      <dsp:nvSpPr>
        <dsp:cNvPr id="0" name=""/>
        <dsp:cNvSpPr/>
      </dsp:nvSpPr>
      <dsp:spPr>
        <a:xfrm>
          <a:off x="5916229" y="3051888"/>
          <a:ext cx="1315338" cy="906268"/>
        </a:xfrm>
        <a:prstGeom prst="roundRect">
          <a:avLst/>
        </a:prstGeom>
        <a:blipFill>
          <a:blip xmlns:r="http://schemas.openxmlformats.org/officeDocument/2006/relationships" r:embed="rId17"/>
          <a:srcRect/>
          <a:stretch>
            <a:fillRect l="-2000" r="-2000"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FE2ED5-C4AA-4C63-B84E-07722E5797CD}">
      <dsp:nvSpPr>
        <dsp:cNvPr id="0" name=""/>
        <dsp:cNvSpPr/>
      </dsp:nvSpPr>
      <dsp:spPr>
        <a:xfrm>
          <a:off x="5916229" y="3958156"/>
          <a:ext cx="1315338" cy="487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0" numCol="1" spcCol="1270" anchor="t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>
              <a:solidFill>
                <a:schemeClr val="tx1"/>
              </a:solidFill>
            </a:rPr>
            <a:t>Surveying</a:t>
          </a:r>
        </a:p>
      </dsp:txBody>
      <dsp:txXfrm>
        <a:off x="5916229" y="3958156"/>
        <a:ext cx="1315338" cy="487990"/>
      </dsp:txXfrm>
    </dsp:sp>
    <dsp:sp modelId="{A811A99A-1E8C-4AFD-87DB-B5448FC55D76}">
      <dsp:nvSpPr>
        <dsp:cNvPr id="0" name=""/>
        <dsp:cNvSpPr/>
      </dsp:nvSpPr>
      <dsp:spPr>
        <a:xfrm>
          <a:off x="7363157" y="3051888"/>
          <a:ext cx="1315338" cy="906268"/>
        </a:xfrm>
        <a:prstGeom prst="roundRect">
          <a:avLst/>
        </a:prstGeom>
        <a:blipFill>
          <a:blip xmlns:r="http://schemas.openxmlformats.org/officeDocument/2006/relationships" r:embed="rId18"/>
          <a:srcRect/>
          <a:stretch>
            <a:fillRect t="-22000" b="-22000"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793860-E13E-45F3-93A4-CE99AD949CA1}">
      <dsp:nvSpPr>
        <dsp:cNvPr id="0" name=""/>
        <dsp:cNvSpPr/>
      </dsp:nvSpPr>
      <dsp:spPr>
        <a:xfrm>
          <a:off x="7363157" y="3958156"/>
          <a:ext cx="1315338" cy="487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0" numCol="1" spcCol="1270" anchor="t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900" b="1" kern="1200" dirty="0">
              <a:solidFill>
                <a:schemeClr val="tx1"/>
              </a:solidFill>
            </a:rPr>
            <a:t>D</a:t>
          </a:r>
          <a:r>
            <a:rPr lang="en-US" sz="900" b="1" kern="1200" dirty="0" err="1">
              <a:solidFill>
                <a:schemeClr val="tx1"/>
              </a:solidFill>
            </a:rPr>
            <a:t>ecommissioning</a:t>
          </a:r>
          <a:endParaRPr lang="en-US" sz="900" b="1" kern="1200" dirty="0">
            <a:solidFill>
              <a:schemeClr val="tx1"/>
            </a:solidFill>
          </a:endParaRPr>
        </a:p>
      </dsp:txBody>
      <dsp:txXfrm>
        <a:off x="7363157" y="3958156"/>
        <a:ext cx="1315338" cy="48799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625692-3790-42CA-96A7-684953D1644F}">
      <dsp:nvSpPr>
        <dsp:cNvPr id="0" name=""/>
        <dsp:cNvSpPr/>
      </dsp:nvSpPr>
      <dsp:spPr>
        <a:xfrm>
          <a:off x="4871" y="205654"/>
          <a:ext cx="1083101" cy="746257"/>
        </a:xfrm>
        <a:prstGeom prst="round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EF1F33-ABA3-4087-96D8-452BAFEEC82D}">
      <dsp:nvSpPr>
        <dsp:cNvPr id="0" name=""/>
        <dsp:cNvSpPr/>
      </dsp:nvSpPr>
      <dsp:spPr>
        <a:xfrm>
          <a:off x="4871" y="951912"/>
          <a:ext cx="1083101" cy="401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i="0" kern="1200" dirty="0"/>
            <a:t>AVEVA PDMS™</a:t>
          </a:r>
          <a:endParaRPr lang="en-US" sz="1100" b="0" kern="1200" dirty="0">
            <a:solidFill>
              <a:schemeClr val="tx1"/>
            </a:solidFill>
            <a:latin typeface="+mn-lt"/>
          </a:endParaRPr>
        </a:p>
      </dsp:txBody>
      <dsp:txXfrm>
        <a:off x="4871" y="951912"/>
        <a:ext cx="1083101" cy="401830"/>
      </dsp:txXfrm>
    </dsp:sp>
    <dsp:sp modelId="{1D45E992-7AFF-4818-AEE8-8D475CD67813}">
      <dsp:nvSpPr>
        <dsp:cNvPr id="0" name=""/>
        <dsp:cNvSpPr/>
      </dsp:nvSpPr>
      <dsp:spPr>
        <a:xfrm>
          <a:off x="1196329" y="205654"/>
          <a:ext cx="1083101" cy="746257"/>
        </a:xfrm>
        <a:prstGeom prst="roundRect">
          <a:avLst/>
        </a:prstGeom>
        <a:blipFill dpi="0" rotWithShape="1">
          <a:blip xmlns:r="http://schemas.openxmlformats.org/officeDocument/2006/relationships" r:embed="rId2"/>
          <a:srcRect/>
          <a:stretch>
            <a:fillRect/>
          </a:stretch>
        </a:blip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B52146-5C6D-475F-910C-E5A0FB29F7E3}">
      <dsp:nvSpPr>
        <dsp:cNvPr id="0" name=""/>
        <dsp:cNvSpPr/>
      </dsp:nvSpPr>
      <dsp:spPr>
        <a:xfrm>
          <a:off x="1196329" y="951912"/>
          <a:ext cx="1083101" cy="401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i="0" kern="1200" dirty="0"/>
            <a:t>AVEVA Diagrams™</a:t>
          </a:r>
          <a:endParaRPr lang="en-US" sz="1100" b="0" kern="1200" dirty="0">
            <a:solidFill>
              <a:schemeClr val="tx1"/>
            </a:solidFill>
            <a:latin typeface="+mn-lt"/>
          </a:endParaRPr>
        </a:p>
      </dsp:txBody>
      <dsp:txXfrm>
        <a:off x="1196329" y="951912"/>
        <a:ext cx="1083101" cy="401830"/>
      </dsp:txXfrm>
    </dsp:sp>
    <dsp:sp modelId="{303D0281-EEFA-495A-B651-7EE2A898F83A}">
      <dsp:nvSpPr>
        <dsp:cNvPr id="0" name=""/>
        <dsp:cNvSpPr/>
      </dsp:nvSpPr>
      <dsp:spPr>
        <a:xfrm>
          <a:off x="2387786" y="205654"/>
          <a:ext cx="1083101" cy="746257"/>
        </a:xfrm>
        <a:prstGeom prst="roundRect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4C21C4-D67D-490F-B8FF-E0C9435FEF0B}">
      <dsp:nvSpPr>
        <dsp:cNvPr id="0" name=""/>
        <dsp:cNvSpPr/>
      </dsp:nvSpPr>
      <dsp:spPr>
        <a:xfrm>
          <a:off x="2387786" y="951912"/>
          <a:ext cx="1083101" cy="401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i="0" kern="1200" dirty="0"/>
            <a:t>AVEVA Laser Modeller™</a:t>
          </a:r>
          <a:endParaRPr lang="en-US" sz="1100" b="0" kern="1200" dirty="0">
            <a:solidFill>
              <a:schemeClr val="tx1"/>
            </a:solidFill>
            <a:latin typeface="+mn-lt"/>
          </a:endParaRPr>
        </a:p>
      </dsp:txBody>
      <dsp:txXfrm>
        <a:off x="2387786" y="951912"/>
        <a:ext cx="1083101" cy="401830"/>
      </dsp:txXfrm>
    </dsp:sp>
    <dsp:sp modelId="{04ED4F5B-5FD9-447F-9B01-5667FAA67829}">
      <dsp:nvSpPr>
        <dsp:cNvPr id="0" name=""/>
        <dsp:cNvSpPr/>
      </dsp:nvSpPr>
      <dsp:spPr>
        <a:xfrm>
          <a:off x="3579244" y="205654"/>
          <a:ext cx="1083101" cy="746257"/>
        </a:xfrm>
        <a:prstGeom prst="round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71CF2D-1AD9-4CA2-A233-D01AF3B48D5E}">
      <dsp:nvSpPr>
        <dsp:cNvPr id="0" name=""/>
        <dsp:cNvSpPr/>
      </dsp:nvSpPr>
      <dsp:spPr>
        <a:xfrm>
          <a:off x="3579244" y="951912"/>
          <a:ext cx="1083101" cy="401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i="0" kern="1200" dirty="0"/>
            <a:t>AVEVA Review™</a:t>
          </a:r>
          <a:endParaRPr lang="en-US" sz="1100" b="0" kern="1200" dirty="0">
            <a:solidFill>
              <a:schemeClr val="tx1"/>
            </a:solidFill>
            <a:latin typeface="+mn-lt"/>
          </a:endParaRPr>
        </a:p>
      </dsp:txBody>
      <dsp:txXfrm>
        <a:off x="3579244" y="951912"/>
        <a:ext cx="1083101" cy="401830"/>
      </dsp:txXfrm>
    </dsp:sp>
    <dsp:sp modelId="{710700F9-B410-4F30-828C-B8A7C6354B10}">
      <dsp:nvSpPr>
        <dsp:cNvPr id="0" name=""/>
        <dsp:cNvSpPr/>
      </dsp:nvSpPr>
      <dsp:spPr>
        <a:xfrm>
          <a:off x="4770701" y="205654"/>
          <a:ext cx="1083101" cy="746257"/>
        </a:xfrm>
        <a:prstGeom prst="roundRect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7EB6E3-2A62-4E56-80A3-20AD5F8EE0C7}">
      <dsp:nvSpPr>
        <dsp:cNvPr id="0" name=""/>
        <dsp:cNvSpPr/>
      </dsp:nvSpPr>
      <dsp:spPr>
        <a:xfrm>
          <a:off x="4770701" y="951912"/>
          <a:ext cx="1083101" cy="401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>
              <a:solidFill>
                <a:schemeClr val="tx1"/>
              </a:solidFill>
              <a:latin typeface="+mn-lt"/>
            </a:rPr>
            <a:t> Z+F Laser Control</a:t>
          </a:r>
        </a:p>
      </dsp:txBody>
      <dsp:txXfrm>
        <a:off x="4770701" y="951912"/>
        <a:ext cx="1083101" cy="401830"/>
      </dsp:txXfrm>
    </dsp:sp>
    <dsp:sp modelId="{F5D3604C-DC1B-456B-82AA-A0E79CCCB9A6}">
      <dsp:nvSpPr>
        <dsp:cNvPr id="0" name=""/>
        <dsp:cNvSpPr/>
      </dsp:nvSpPr>
      <dsp:spPr>
        <a:xfrm>
          <a:off x="5962159" y="205654"/>
          <a:ext cx="1083101" cy="746257"/>
        </a:xfrm>
        <a:prstGeom prst="roundRect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D16087-EC49-4237-8A80-DB41A0E8D5A4}">
      <dsp:nvSpPr>
        <dsp:cNvPr id="0" name=""/>
        <dsp:cNvSpPr/>
      </dsp:nvSpPr>
      <dsp:spPr>
        <a:xfrm>
          <a:off x="5962159" y="951912"/>
          <a:ext cx="1083101" cy="401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>
              <a:solidFill>
                <a:schemeClr val="tx1"/>
              </a:solidFill>
              <a:latin typeface="+mn-lt"/>
            </a:rPr>
            <a:t> LFM Server</a:t>
          </a:r>
        </a:p>
      </dsp:txBody>
      <dsp:txXfrm>
        <a:off x="5962159" y="951912"/>
        <a:ext cx="1083101" cy="401830"/>
      </dsp:txXfrm>
    </dsp:sp>
    <dsp:sp modelId="{C5D7C538-1A00-4404-8D32-C6149C548569}">
      <dsp:nvSpPr>
        <dsp:cNvPr id="0" name=""/>
        <dsp:cNvSpPr/>
      </dsp:nvSpPr>
      <dsp:spPr>
        <a:xfrm>
          <a:off x="7153616" y="205654"/>
          <a:ext cx="1083101" cy="746257"/>
        </a:xfrm>
        <a:prstGeom prst="roundRect">
          <a:avLst/>
        </a:prstGeom>
        <a:blipFill dpi="0" rotWithShape="1">
          <a:blip xmlns:r="http://schemas.openxmlformats.org/officeDocument/2006/relationships" r:embed="rId7"/>
          <a:srcRect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17CBF0-6966-4E12-9F92-891F0D2342E3}">
      <dsp:nvSpPr>
        <dsp:cNvPr id="0" name=""/>
        <dsp:cNvSpPr/>
      </dsp:nvSpPr>
      <dsp:spPr>
        <a:xfrm>
          <a:off x="7153616" y="951912"/>
          <a:ext cx="1083101" cy="401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>
              <a:solidFill>
                <a:schemeClr val="tx1"/>
              </a:solidFill>
              <a:latin typeface="+mn-lt"/>
            </a:rPr>
            <a:t>LMI</a:t>
          </a:r>
        </a:p>
      </dsp:txBody>
      <dsp:txXfrm>
        <a:off x="7153616" y="951912"/>
        <a:ext cx="1083101" cy="401830"/>
      </dsp:txXfrm>
    </dsp:sp>
    <dsp:sp modelId="{2312B1A5-8392-4A94-B635-501790516C67}">
      <dsp:nvSpPr>
        <dsp:cNvPr id="0" name=""/>
        <dsp:cNvSpPr/>
      </dsp:nvSpPr>
      <dsp:spPr>
        <a:xfrm>
          <a:off x="8345074" y="205654"/>
          <a:ext cx="1083101" cy="746257"/>
        </a:xfrm>
        <a:prstGeom prst="roundRect">
          <a:avLst/>
        </a:prstGeom>
        <a:blipFill dpi="0" rotWithShape="0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5000" r="15000"/>
          </a:stretch>
        </a:blip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99E9FA-464A-4BEF-B4A2-138E1232751F}">
      <dsp:nvSpPr>
        <dsp:cNvPr id="0" name=""/>
        <dsp:cNvSpPr/>
      </dsp:nvSpPr>
      <dsp:spPr>
        <a:xfrm>
          <a:off x="8345074" y="951912"/>
          <a:ext cx="1083101" cy="401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>
              <a:solidFill>
                <a:schemeClr val="tx1"/>
              </a:solidFill>
              <a:latin typeface="+mn-lt"/>
              <a:cs typeface="+mn-cs"/>
            </a:rPr>
            <a:t>AutoCAD</a:t>
          </a:r>
          <a:endParaRPr lang="en-US" sz="1100" b="0" kern="1200" dirty="0">
            <a:solidFill>
              <a:schemeClr val="tx1"/>
            </a:solidFill>
            <a:latin typeface="+mn-lt"/>
          </a:endParaRPr>
        </a:p>
      </dsp:txBody>
      <dsp:txXfrm>
        <a:off x="8345074" y="951912"/>
        <a:ext cx="1083101" cy="401830"/>
      </dsp:txXfrm>
    </dsp:sp>
    <dsp:sp modelId="{80201881-8D11-4C64-A46C-A678EF072EB9}">
      <dsp:nvSpPr>
        <dsp:cNvPr id="0" name=""/>
        <dsp:cNvSpPr/>
      </dsp:nvSpPr>
      <dsp:spPr>
        <a:xfrm>
          <a:off x="4871" y="1462052"/>
          <a:ext cx="1083101" cy="746257"/>
        </a:xfrm>
        <a:prstGeom prst="roundRect">
          <a:avLst/>
        </a:prstGeom>
        <a:blipFill dpi="0" rotWithShape="1"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000" t="20000" b="20000"/>
          </a:stretch>
        </a:blip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3D2C08-DE44-43E8-9193-BD7E8DDBD494}">
      <dsp:nvSpPr>
        <dsp:cNvPr id="0" name=""/>
        <dsp:cNvSpPr/>
      </dsp:nvSpPr>
      <dsp:spPr>
        <a:xfrm>
          <a:off x="4871" y="2208310"/>
          <a:ext cx="1083101" cy="401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>
              <a:solidFill>
                <a:schemeClr val="tx1"/>
              </a:solidFill>
              <a:latin typeface="+mn-lt"/>
              <a:cs typeface="+mn-cs"/>
            </a:rPr>
            <a:t>GT STRUDL</a:t>
          </a:r>
        </a:p>
      </dsp:txBody>
      <dsp:txXfrm>
        <a:off x="4871" y="2208310"/>
        <a:ext cx="1083101" cy="401830"/>
      </dsp:txXfrm>
    </dsp:sp>
    <dsp:sp modelId="{F02ECB60-15FC-40C2-9258-29A89CA462F4}">
      <dsp:nvSpPr>
        <dsp:cNvPr id="0" name=""/>
        <dsp:cNvSpPr/>
      </dsp:nvSpPr>
      <dsp:spPr>
        <a:xfrm>
          <a:off x="1196329" y="1462052"/>
          <a:ext cx="1083101" cy="746257"/>
        </a:xfrm>
        <a:prstGeom prst="roundRect">
          <a:avLst/>
        </a:prstGeom>
        <a:blipFill dpi="0" rotWithShape="1"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5000" r="15000" b="-8000"/>
          </a:stretch>
        </a:blip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57C275-6E56-4059-9531-1731D16EB749}">
      <dsp:nvSpPr>
        <dsp:cNvPr id="0" name=""/>
        <dsp:cNvSpPr/>
      </dsp:nvSpPr>
      <dsp:spPr>
        <a:xfrm>
          <a:off x="1196329" y="2208310"/>
          <a:ext cx="1083101" cy="401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>
              <a:solidFill>
                <a:schemeClr val="tx1"/>
              </a:solidFill>
              <a:latin typeface="+mn-lt"/>
              <a:cs typeface="+mn-cs"/>
            </a:rPr>
            <a:t>STAADPRO</a:t>
          </a:r>
        </a:p>
      </dsp:txBody>
      <dsp:txXfrm>
        <a:off x="1196329" y="2208310"/>
        <a:ext cx="1083101" cy="401830"/>
      </dsp:txXfrm>
    </dsp:sp>
    <dsp:sp modelId="{E3FA6AB5-343D-4D8B-AFBC-2E48690CF546}">
      <dsp:nvSpPr>
        <dsp:cNvPr id="0" name=""/>
        <dsp:cNvSpPr/>
      </dsp:nvSpPr>
      <dsp:spPr>
        <a:xfrm>
          <a:off x="2387786" y="1462052"/>
          <a:ext cx="1083101" cy="746257"/>
        </a:xfrm>
        <a:prstGeom prst="roundRect">
          <a:avLst/>
        </a:prstGeom>
        <a:blipFill dpi="0" rotWithShape="1"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5000" r="15000"/>
          </a:stretch>
        </a:blip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CCA79E-7F23-4CBA-8409-9A97AE2ADEC7}">
      <dsp:nvSpPr>
        <dsp:cNvPr id="0" name=""/>
        <dsp:cNvSpPr/>
      </dsp:nvSpPr>
      <dsp:spPr>
        <a:xfrm>
          <a:off x="2387786" y="2208310"/>
          <a:ext cx="1083101" cy="401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>
              <a:solidFill>
                <a:schemeClr val="tx1"/>
              </a:solidFill>
              <a:latin typeface="+mn-lt"/>
              <a:cs typeface="+mn-cs"/>
            </a:rPr>
            <a:t>SACS</a:t>
          </a:r>
        </a:p>
      </dsp:txBody>
      <dsp:txXfrm>
        <a:off x="2387786" y="2208310"/>
        <a:ext cx="1083101" cy="401830"/>
      </dsp:txXfrm>
    </dsp:sp>
    <dsp:sp modelId="{76ED48F6-8A0F-40D4-9BCB-ED315E1FB199}">
      <dsp:nvSpPr>
        <dsp:cNvPr id="0" name=""/>
        <dsp:cNvSpPr/>
      </dsp:nvSpPr>
      <dsp:spPr>
        <a:xfrm>
          <a:off x="3579244" y="1462052"/>
          <a:ext cx="1083101" cy="746257"/>
        </a:xfrm>
        <a:prstGeom prst="roundRect">
          <a:avLst/>
        </a:prstGeom>
        <a:blipFill dpi="0" rotWithShape="1">
          <a:blip xmlns:r="http://schemas.openxmlformats.org/officeDocument/2006/relationships"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E4DB20-1E76-418B-AE1A-7330EF6E6BCE}">
      <dsp:nvSpPr>
        <dsp:cNvPr id="0" name=""/>
        <dsp:cNvSpPr/>
      </dsp:nvSpPr>
      <dsp:spPr>
        <a:xfrm>
          <a:off x="3579244" y="2208310"/>
          <a:ext cx="1083101" cy="401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>
              <a:solidFill>
                <a:schemeClr val="tx1"/>
              </a:solidFill>
              <a:latin typeface="+mn-lt"/>
              <a:cs typeface="+mn-cs"/>
            </a:rPr>
            <a:t>OFFPIPE</a:t>
          </a:r>
        </a:p>
      </dsp:txBody>
      <dsp:txXfrm>
        <a:off x="3579244" y="2208310"/>
        <a:ext cx="1083101" cy="401830"/>
      </dsp:txXfrm>
    </dsp:sp>
    <dsp:sp modelId="{12E0A01F-FE46-464B-9C85-D5117E956EFC}">
      <dsp:nvSpPr>
        <dsp:cNvPr id="0" name=""/>
        <dsp:cNvSpPr/>
      </dsp:nvSpPr>
      <dsp:spPr>
        <a:xfrm>
          <a:off x="4770701" y="1462052"/>
          <a:ext cx="1083101" cy="746257"/>
        </a:xfrm>
        <a:prstGeom prst="roundRect">
          <a:avLst/>
        </a:prstGeom>
        <a:blipFill dpi="0" rotWithShape="1"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84DE9E-359E-4C71-B75B-232505580ACA}">
      <dsp:nvSpPr>
        <dsp:cNvPr id="0" name=""/>
        <dsp:cNvSpPr/>
      </dsp:nvSpPr>
      <dsp:spPr>
        <a:xfrm>
          <a:off x="4770701" y="2208310"/>
          <a:ext cx="1083101" cy="401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>
              <a:solidFill>
                <a:schemeClr val="tx1"/>
              </a:solidFill>
              <a:latin typeface="+mn-lt"/>
              <a:cs typeface="+mn-cs"/>
            </a:rPr>
            <a:t>CAESAR II</a:t>
          </a:r>
        </a:p>
      </dsp:txBody>
      <dsp:txXfrm>
        <a:off x="4770701" y="2208310"/>
        <a:ext cx="1083101" cy="401830"/>
      </dsp:txXfrm>
    </dsp:sp>
    <dsp:sp modelId="{705D0946-00A2-453A-A824-F6765BD6B620}">
      <dsp:nvSpPr>
        <dsp:cNvPr id="0" name=""/>
        <dsp:cNvSpPr/>
      </dsp:nvSpPr>
      <dsp:spPr>
        <a:xfrm>
          <a:off x="5962159" y="1462052"/>
          <a:ext cx="1083101" cy="746257"/>
        </a:xfrm>
        <a:prstGeom prst="roundRect">
          <a:avLst/>
        </a:prstGeom>
        <a:blipFill dpi="0" rotWithShape="1">
          <a:blip xmlns:r="http://schemas.openxmlformats.org/officeDocument/2006/relationships"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FD7B26-94FC-4837-8A0E-83CB45A2AF15}">
      <dsp:nvSpPr>
        <dsp:cNvPr id="0" name=""/>
        <dsp:cNvSpPr/>
      </dsp:nvSpPr>
      <dsp:spPr>
        <a:xfrm>
          <a:off x="5962159" y="2208310"/>
          <a:ext cx="1083101" cy="401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>
              <a:solidFill>
                <a:schemeClr val="tx1"/>
              </a:solidFill>
              <a:latin typeface="+mn-lt"/>
              <a:cs typeface="+mn-cs"/>
            </a:rPr>
            <a:t>PROSPER</a:t>
          </a:r>
        </a:p>
      </dsp:txBody>
      <dsp:txXfrm>
        <a:off x="5962159" y="2208310"/>
        <a:ext cx="1083101" cy="401830"/>
      </dsp:txXfrm>
    </dsp:sp>
    <dsp:sp modelId="{9AA07842-39BC-4D52-89FC-C0FAD91AF207}">
      <dsp:nvSpPr>
        <dsp:cNvPr id="0" name=""/>
        <dsp:cNvSpPr/>
      </dsp:nvSpPr>
      <dsp:spPr>
        <a:xfrm>
          <a:off x="7153616" y="1462052"/>
          <a:ext cx="1083101" cy="746257"/>
        </a:xfrm>
        <a:prstGeom prst="roundRect">
          <a:avLst/>
        </a:prstGeom>
        <a:blipFill dpi="0" rotWithShape="1">
          <a:blip xmlns:r="http://schemas.openxmlformats.org/officeDocument/2006/relationships"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1E60BD-C00C-4E02-89C0-496CBE8F5D7D}">
      <dsp:nvSpPr>
        <dsp:cNvPr id="0" name=""/>
        <dsp:cNvSpPr/>
      </dsp:nvSpPr>
      <dsp:spPr>
        <a:xfrm>
          <a:off x="7153616" y="2208310"/>
          <a:ext cx="1083101" cy="401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>
              <a:solidFill>
                <a:schemeClr val="tx1"/>
              </a:solidFill>
              <a:latin typeface="+mn-lt"/>
              <a:cs typeface="+mn-cs"/>
            </a:rPr>
            <a:t>DESKTOP VIP</a:t>
          </a:r>
        </a:p>
      </dsp:txBody>
      <dsp:txXfrm>
        <a:off x="7153616" y="2208310"/>
        <a:ext cx="1083101" cy="401830"/>
      </dsp:txXfrm>
    </dsp:sp>
    <dsp:sp modelId="{24AAADB5-46D5-48E2-B499-6ECF3979FDF4}">
      <dsp:nvSpPr>
        <dsp:cNvPr id="0" name=""/>
        <dsp:cNvSpPr/>
      </dsp:nvSpPr>
      <dsp:spPr>
        <a:xfrm>
          <a:off x="8345074" y="1462052"/>
          <a:ext cx="1083101" cy="746257"/>
        </a:xfrm>
        <a:prstGeom prst="roundRect">
          <a:avLst/>
        </a:prstGeom>
        <a:blipFill dpi="0" rotWithShape="1">
          <a:blip xmlns:r="http://schemas.openxmlformats.org/officeDocument/2006/relationships"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4E4106-1810-4402-8516-627C5466D256}">
      <dsp:nvSpPr>
        <dsp:cNvPr id="0" name=""/>
        <dsp:cNvSpPr/>
      </dsp:nvSpPr>
      <dsp:spPr>
        <a:xfrm>
          <a:off x="8345074" y="2208310"/>
          <a:ext cx="1083101" cy="401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>
              <a:solidFill>
                <a:schemeClr val="tx1"/>
              </a:solidFill>
              <a:latin typeface="+mn-lt"/>
              <a:cs typeface="+mn-cs"/>
            </a:rPr>
            <a:t>ARCHICAD</a:t>
          </a:r>
        </a:p>
      </dsp:txBody>
      <dsp:txXfrm>
        <a:off x="8345074" y="2208310"/>
        <a:ext cx="1083101" cy="401830"/>
      </dsp:txXfrm>
    </dsp:sp>
    <dsp:sp modelId="{CBDFD0AE-B9FA-44F1-B687-9CC2227725B1}">
      <dsp:nvSpPr>
        <dsp:cNvPr id="0" name=""/>
        <dsp:cNvSpPr/>
      </dsp:nvSpPr>
      <dsp:spPr>
        <a:xfrm>
          <a:off x="0" y="2701854"/>
          <a:ext cx="1083101" cy="746257"/>
        </a:xfrm>
        <a:prstGeom prst="roundRect">
          <a:avLst/>
        </a:prstGeom>
        <a:blipFill dpi="0" rotWithShape="1">
          <a:blip xmlns:r="http://schemas.openxmlformats.org/officeDocument/2006/relationships"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3E5355-578F-4562-8DA8-66EF75CC5ADA}">
      <dsp:nvSpPr>
        <dsp:cNvPr id="0" name=""/>
        <dsp:cNvSpPr/>
      </dsp:nvSpPr>
      <dsp:spPr>
        <a:xfrm>
          <a:off x="4871" y="3464708"/>
          <a:ext cx="1083101" cy="401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1100" b="0" kern="1200">
              <a:solidFill>
                <a:schemeClr val="tx1"/>
              </a:solidFill>
              <a:latin typeface="+mn-lt"/>
              <a:cs typeface="+mn-cs"/>
            </a:rPr>
            <a:t>3</a:t>
          </a:r>
          <a:r>
            <a:rPr lang="en-US" sz="1100" b="0" kern="1200" dirty="0">
              <a:solidFill>
                <a:schemeClr val="tx1"/>
              </a:solidFill>
              <a:latin typeface="+mn-lt"/>
              <a:cs typeface="+mn-cs"/>
            </a:rPr>
            <a:t>D MAX</a:t>
          </a:r>
          <a:endParaRPr lang="az-Latn-AZ" sz="1100" b="0" kern="1200" dirty="0">
            <a:solidFill>
              <a:schemeClr val="tx1"/>
            </a:solidFill>
            <a:latin typeface="+mn-lt"/>
            <a:cs typeface="+mn-cs"/>
          </a:endParaRPr>
        </a:p>
      </dsp:txBody>
      <dsp:txXfrm>
        <a:off x="4871" y="3464708"/>
        <a:ext cx="1083101" cy="401830"/>
      </dsp:txXfrm>
    </dsp:sp>
    <dsp:sp modelId="{784B7F1D-4B13-4583-AA67-B763C474A001}">
      <dsp:nvSpPr>
        <dsp:cNvPr id="0" name=""/>
        <dsp:cNvSpPr/>
      </dsp:nvSpPr>
      <dsp:spPr>
        <a:xfrm>
          <a:off x="1196329" y="2718451"/>
          <a:ext cx="1083101" cy="746257"/>
        </a:xfrm>
        <a:prstGeom prst="roundRect">
          <a:avLst/>
        </a:prstGeom>
        <a:blipFill dpi="0" rotWithShape="1">
          <a:blip xmlns:r="http://schemas.openxmlformats.org/officeDocument/2006/relationships"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5000" r="15000"/>
          </a:stretch>
        </a:blip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69602A-1922-433D-8362-6A7B2173C293}">
      <dsp:nvSpPr>
        <dsp:cNvPr id="0" name=""/>
        <dsp:cNvSpPr/>
      </dsp:nvSpPr>
      <dsp:spPr>
        <a:xfrm>
          <a:off x="1196329" y="3464708"/>
          <a:ext cx="1083101" cy="401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1100" b="0" kern="1200">
              <a:solidFill>
                <a:schemeClr val="tx1"/>
              </a:solidFill>
              <a:latin typeface="+mn-lt"/>
              <a:cs typeface="+mn-cs"/>
            </a:rPr>
            <a:t>L</a:t>
          </a:r>
          <a:r>
            <a:rPr lang="en-US" sz="1100" b="0" kern="1200" dirty="0">
              <a:solidFill>
                <a:schemeClr val="tx1"/>
              </a:solidFill>
              <a:latin typeface="+mn-lt"/>
              <a:cs typeface="+mn-cs"/>
            </a:rPr>
            <a:t>IRA</a:t>
          </a:r>
        </a:p>
      </dsp:txBody>
      <dsp:txXfrm>
        <a:off x="1196329" y="3464708"/>
        <a:ext cx="1083101" cy="401830"/>
      </dsp:txXfrm>
    </dsp:sp>
    <dsp:sp modelId="{E69C6883-EB47-495F-9894-FAED76003491}">
      <dsp:nvSpPr>
        <dsp:cNvPr id="0" name=""/>
        <dsp:cNvSpPr/>
      </dsp:nvSpPr>
      <dsp:spPr>
        <a:xfrm>
          <a:off x="2387786" y="2718451"/>
          <a:ext cx="1083101" cy="746257"/>
        </a:xfrm>
        <a:prstGeom prst="roundRect">
          <a:avLst/>
        </a:prstGeom>
        <a:blipFill dpi="0" rotWithShape="1">
          <a:blip xmlns:r="http://schemas.openxmlformats.org/officeDocument/2006/relationships"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5000" r="15000"/>
          </a:stretch>
        </a:blip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9BE039-05A7-4B34-9A90-55B2D2E109A4}">
      <dsp:nvSpPr>
        <dsp:cNvPr id="0" name=""/>
        <dsp:cNvSpPr/>
      </dsp:nvSpPr>
      <dsp:spPr>
        <a:xfrm>
          <a:off x="2387786" y="3464708"/>
          <a:ext cx="1083101" cy="401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>
              <a:solidFill>
                <a:schemeClr val="tx1"/>
              </a:solidFill>
              <a:latin typeface="+mn-lt"/>
              <a:cs typeface="+mn-cs"/>
            </a:rPr>
            <a:t>NAVIS WORKS</a:t>
          </a:r>
        </a:p>
      </dsp:txBody>
      <dsp:txXfrm>
        <a:off x="2387786" y="3464708"/>
        <a:ext cx="1083101" cy="401830"/>
      </dsp:txXfrm>
    </dsp:sp>
    <dsp:sp modelId="{8C06F45F-EC76-414C-B08F-E3DBC8157141}">
      <dsp:nvSpPr>
        <dsp:cNvPr id="0" name=""/>
        <dsp:cNvSpPr/>
      </dsp:nvSpPr>
      <dsp:spPr>
        <a:xfrm>
          <a:off x="3579244" y="2718451"/>
          <a:ext cx="1083101" cy="746257"/>
        </a:xfrm>
        <a:prstGeom prst="roundRect">
          <a:avLst/>
        </a:prstGeom>
        <a:blipFill dpi="0" rotWithShape="1">
          <a:blip xmlns:r="http://schemas.openxmlformats.org/officeDocument/2006/relationships"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5000" r="15000"/>
          </a:stretch>
        </a:blip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F39133-58D4-4914-9F7F-8E233BFB2D2E}">
      <dsp:nvSpPr>
        <dsp:cNvPr id="0" name=""/>
        <dsp:cNvSpPr/>
      </dsp:nvSpPr>
      <dsp:spPr>
        <a:xfrm>
          <a:off x="3579244" y="3464708"/>
          <a:ext cx="1083101" cy="401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>
              <a:solidFill>
                <a:schemeClr val="tx1"/>
              </a:solidFill>
              <a:latin typeface="+mn-lt"/>
              <a:cs typeface="+mn-cs"/>
            </a:rPr>
            <a:t>SOLID WORKS PRO</a:t>
          </a:r>
        </a:p>
      </dsp:txBody>
      <dsp:txXfrm>
        <a:off x="3579244" y="3464708"/>
        <a:ext cx="1083101" cy="401830"/>
      </dsp:txXfrm>
    </dsp:sp>
    <dsp:sp modelId="{9CF2889B-4DA3-42CE-A483-C0254F96AC9A}">
      <dsp:nvSpPr>
        <dsp:cNvPr id="0" name=""/>
        <dsp:cNvSpPr/>
      </dsp:nvSpPr>
      <dsp:spPr>
        <a:xfrm>
          <a:off x="4770701" y="2718451"/>
          <a:ext cx="1083101" cy="746257"/>
        </a:xfrm>
        <a:prstGeom prst="roundRect">
          <a:avLst/>
        </a:prstGeom>
        <a:blipFill dpi="0" rotWithShape="1">
          <a:blip xmlns:r="http://schemas.openxmlformats.org/officeDocument/2006/relationships"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15000" b="15000"/>
          </a:stretch>
        </a:blip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00F4F8-CA9A-4B8E-ADB9-AA227B071F28}">
      <dsp:nvSpPr>
        <dsp:cNvPr id="0" name=""/>
        <dsp:cNvSpPr/>
      </dsp:nvSpPr>
      <dsp:spPr>
        <a:xfrm>
          <a:off x="4770701" y="3464708"/>
          <a:ext cx="1083101" cy="401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>
              <a:solidFill>
                <a:schemeClr val="tx1"/>
              </a:solidFill>
              <a:latin typeface="+mn-lt"/>
              <a:cs typeface="+mn-cs"/>
            </a:rPr>
            <a:t>AUTOPIPE</a:t>
          </a:r>
        </a:p>
      </dsp:txBody>
      <dsp:txXfrm>
        <a:off x="4770701" y="3464708"/>
        <a:ext cx="1083101" cy="401830"/>
      </dsp:txXfrm>
    </dsp:sp>
    <dsp:sp modelId="{034C4D07-7B16-4D60-8613-A89AE2AF9431}">
      <dsp:nvSpPr>
        <dsp:cNvPr id="0" name=""/>
        <dsp:cNvSpPr/>
      </dsp:nvSpPr>
      <dsp:spPr>
        <a:xfrm>
          <a:off x="5962159" y="2718451"/>
          <a:ext cx="1083101" cy="746257"/>
        </a:xfrm>
        <a:prstGeom prst="roundRect">
          <a:avLst/>
        </a:prstGeom>
        <a:blipFill dpi="0" rotWithShape="1">
          <a:blip xmlns:r="http://schemas.openxmlformats.org/officeDocument/2006/relationships"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5000" r="15000"/>
          </a:stretch>
        </a:blip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75438C-C879-4F94-8E82-ED1B98BB8935}">
      <dsp:nvSpPr>
        <dsp:cNvPr id="0" name=""/>
        <dsp:cNvSpPr/>
      </dsp:nvSpPr>
      <dsp:spPr>
        <a:xfrm>
          <a:off x="5962159" y="3464708"/>
          <a:ext cx="1083101" cy="401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>
              <a:solidFill>
                <a:schemeClr val="tx1"/>
              </a:solidFill>
              <a:latin typeface="+mn-lt"/>
              <a:cs typeface="+mn-cs"/>
            </a:rPr>
            <a:t>ROXAR</a:t>
          </a:r>
        </a:p>
      </dsp:txBody>
      <dsp:txXfrm>
        <a:off x="5962159" y="3464708"/>
        <a:ext cx="1083101" cy="401830"/>
      </dsp:txXfrm>
    </dsp:sp>
    <dsp:sp modelId="{50C3F11E-1330-44A1-B884-DC81DBFD9F68}">
      <dsp:nvSpPr>
        <dsp:cNvPr id="0" name=""/>
        <dsp:cNvSpPr/>
      </dsp:nvSpPr>
      <dsp:spPr>
        <a:xfrm>
          <a:off x="7153616" y="2718451"/>
          <a:ext cx="1083101" cy="746257"/>
        </a:xfrm>
        <a:prstGeom prst="roundRect">
          <a:avLst/>
        </a:prstGeom>
        <a:blipFill dpi="0" rotWithShape="1">
          <a:blip xmlns:r="http://schemas.openxmlformats.org/officeDocument/2006/relationships"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5000" r="15000"/>
          </a:stretch>
        </a:blip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8DC193-A4A5-4006-8DEE-307C2ABAF729}">
      <dsp:nvSpPr>
        <dsp:cNvPr id="0" name=""/>
        <dsp:cNvSpPr/>
      </dsp:nvSpPr>
      <dsp:spPr>
        <a:xfrm>
          <a:off x="7153616" y="3464708"/>
          <a:ext cx="1083101" cy="401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>
              <a:solidFill>
                <a:schemeClr val="tx1"/>
              </a:solidFill>
              <a:latin typeface="+mn-lt"/>
              <a:cs typeface="+mn-cs"/>
            </a:rPr>
            <a:t>OLGA </a:t>
          </a:r>
        </a:p>
      </dsp:txBody>
      <dsp:txXfrm>
        <a:off x="7153616" y="3464708"/>
        <a:ext cx="1083101" cy="401830"/>
      </dsp:txXfrm>
    </dsp:sp>
    <dsp:sp modelId="{3588B9E0-9625-4527-B9F2-2CB1C0412752}">
      <dsp:nvSpPr>
        <dsp:cNvPr id="0" name=""/>
        <dsp:cNvSpPr/>
      </dsp:nvSpPr>
      <dsp:spPr>
        <a:xfrm>
          <a:off x="8345074" y="2718451"/>
          <a:ext cx="1083101" cy="746257"/>
        </a:xfrm>
        <a:prstGeom prst="roundRect">
          <a:avLst/>
        </a:prstGeom>
        <a:blipFill dpi="0" rotWithShape="1">
          <a:blip xmlns:r="http://schemas.openxmlformats.org/officeDocument/2006/relationships"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5000" r="15000"/>
          </a:stretch>
        </a:blip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016F00-3216-4B3E-AABD-528E72A39164}">
      <dsp:nvSpPr>
        <dsp:cNvPr id="0" name=""/>
        <dsp:cNvSpPr/>
      </dsp:nvSpPr>
      <dsp:spPr>
        <a:xfrm>
          <a:off x="8345074" y="3464708"/>
          <a:ext cx="1083101" cy="401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>
              <a:solidFill>
                <a:schemeClr val="tx1"/>
              </a:solidFill>
              <a:latin typeface="+mn-lt"/>
              <a:cs typeface="+mn-cs"/>
            </a:rPr>
            <a:t>ECOLOG</a:t>
          </a:r>
        </a:p>
      </dsp:txBody>
      <dsp:txXfrm>
        <a:off x="8345074" y="3464708"/>
        <a:ext cx="1083101" cy="401830"/>
      </dsp:txXfrm>
    </dsp:sp>
    <dsp:sp modelId="{232035C4-F850-4BA5-A36A-EEDA3844E69B}">
      <dsp:nvSpPr>
        <dsp:cNvPr id="0" name=""/>
        <dsp:cNvSpPr/>
      </dsp:nvSpPr>
      <dsp:spPr>
        <a:xfrm>
          <a:off x="1792058" y="3974849"/>
          <a:ext cx="1083101" cy="746257"/>
        </a:xfrm>
        <a:prstGeom prst="roundRect">
          <a:avLst/>
        </a:prstGeom>
        <a:blipFill dpi="0" rotWithShape="1">
          <a:blip xmlns:r="http://schemas.openxmlformats.org/officeDocument/2006/relationships"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97EEDE-344B-4E7B-8713-28B6D514D56B}">
      <dsp:nvSpPr>
        <dsp:cNvPr id="0" name=""/>
        <dsp:cNvSpPr/>
      </dsp:nvSpPr>
      <dsp:spPr>
        <a:xfrm>
          <a:off x="1792058" y="4721106"/>
          <a:ext cx="1083101" cy="401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>
              <a:solidFill>
                <a:schemeClr val="tx1"/>
              </a:solidFill>
              <a:latin typeface="+mn-lt"/>
              <a:cs typeface="+mn-cs"/>
            </a:rPr>
            <a:t>PMS</a:t>
          </a:r>
        </a:p>
      </dsp:txBody>
      <dsp:txXfrm>
        <a:off x="1792058" y="4721106"/>
        <a:ext cx="1083101" cy="401830"/>
      </dsp:txXfrm>
    </dsp:sp>
    <dsp:sp modelId="{C0A9BEBD-087A-4C2C-B79D-57C4D6DE788D}">
      <dsp:nvSpPr>
        <dsp:cNvPr id="0" name=""/>
        <dsp:cNvSpPr/>
      </dsp:nvSpPr>
      <dsp:spPr>
        <a:xfrm>
          <a:off x="2983515" y="3974849"/>
          <a:ext cx="1083101" cy="746257"/>
        </a:xfrm>
        <a:prstGeom prst="roundRect">
          <a:avLst/>
        </a:prstGeom>
        <a:blipFill dpi="0" rotWithShape="1">
          <a:blip xmlns:r="http://schemas.openxmlformats.org/officeDocument/2006/relationships"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5000" t="25000" r="5000" b="25000"/>
          </a:stretch>
        </a:blip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A801D6-5226-4C5C-8097-96026FDC9726}">
      <dsp:nvSpPr>
        <dsp:cNvPr id="0" name=""/>
        <dsp:cNvSpPr/>
      </dsp:nvSpPr>
      <dsp:spPr>
        <a:xfrm>
          <a:off x="2983515" y="4721106"/>
          <a:ext cx="1083101" cy="401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>
              <a:solidFill>
                <a:schemeClr val="tx1"/>
              </a:solidFill>
              <a:latin typeface="+mn-lt"/>
              <a:cs typeface="+mn-cs"/>
            </a:rPr>
            <a:t>Primavera</a:t>
          </a:r>
        </a:p>
      </dsp:txBody>
      <dsp:txXfrm>
        <a:off x="2983515" y="4721106"/>
        <a:ext cx="1083101" cy="401830"/>
      </dsp:txXfrm>
    </dsp:sp>
    <dsp:sp modelId="{49906B6D-664F-4289-8550-D508509D27D1}">
      <dsp:nvSpPr>
        <dsp:cNvPr id="0" name=""/>
        <dsp:cNvSpPr/>
      </dsp:nvSpPr>
      <dsp:spPr>
        <a:xfrm>
          <a:off x="4174973" y="3974849"/>
          <a:ext cx="1083101" cy="746257"/>
        </a:xfrm>
        <a:prstGeom prst="roundRect">
          <a:avLst/>
        </a:prstGeom>
        <a:blipFill dpi="0" rotWithShape="1">
          <a:blip xmlns:r="http://schemas.openxmlformats.org/officeDocument/2006/relationships"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3BFCE9-0FA7-4F90-B5ED-B14741D6CDBB}">
      <dsp:nvSpPr>
        <dsp:cNvPr id="0" name=""/>
        <dsp:cNvSpPr/>
      </dsp:nvSpPr>
      <dsp:spPr>
        <a:xfrm>
          <a:off x="4174973" y="4721106"/>
          <a:ext cx="1083101" cy="401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>
              <a:solidFill>
                <a:schemeClr val="tx1"/>
              </a:solidFill>
              <a:latin typeface="+mn-lt"/>
              <a:cs typeface="+mn-cs"/>
            </a:rPr>
            <a:t>MS Project</a:t>
          </a:r>
        </a:p>
      </dsp:txBody>
      <dsp:txXfrm>
        <a:off x="4174973" y="4721106"/>
        <a:ext cx="1083101" cy="401830"/>
      </dsp:txXfrm>
    </dsp:sp>
    <dsp:sp modelId="{6E9112B2-9373-48D9-B0E4-3036D909531F}">
      <dsp:nvSpPr>
        <dsp:cNvPr id="0" name=""/>
        <dsp:cNvSpPr/>
      </dsp:nvSpPr>
      <dsp:spPr>
        <a:xfrm>
          <a:off x="5366430" y="3974849"/>
          <a:ext cx="1083101" cy="746257"/>
        </a:xfrm>
        <a:prstGeom prst="roundRect">
          <a:avLst/>
        </a:prstGeom>
        <a:blipFill>
          <a:blip xmlns:r="http://schemas.openxmlformats.org/officeDocument/2006/relationships"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A71149-EDC6-4A7B-A0D5-C1E674DA7363}">
      <dsp:nvSpPr>
        <dsp:cNvPr id="0" name=""/>
        <dsp:cNvSpPr/>
      </dsp:nvSpPr>
      <dsp:spPr>
        <a:xfrm>
          <a:off x="5366430" y="4721106"/>
          <a:ext cx="1083101" cy="401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>
              <a:solidFill>
                <a:schemeClr val="tx1"/>
              </a:solidFill>
              <a:latin typeface="+mn-lt"/>
              <a:cs typeface="+mn-cs"/>
            </a:rPr>
            <a:t>HYSYS</a:t>
          </a:r>
        </a:p>
      </dsp:txBody>
      <dsp:txXfrm>
        <a:off x="5366430" y="4721106"/>
        <a:ext cx="1083101" cy="401830"/>
      </dsp:txXfrm>
    </dsp:sp>
    <dsp:sp modelId="{B01B5B75-ADBA-4F4D-BAF4-FC733A1A66AE}">
      <dsp:nvSpPr>
        <dsp:cNvPr id="0" name=""/>
        <dsp:cNvSpPr/>
      </dsp:nvSpPr>
      <dsp:spPr>
        <a:xfrm>
          <a:off x="6557888" y="3974849"/>
          <a:ext cx="1083101" cy="746257"/>
        </a:xfrm>
        <a:prstGeom prst="roundRect">
          <a:avLst/>
        </a:prstGeom>
        <a:blipFill dpi="0" rotWithShape="1">
          <a:blip xmlns:r="http://schemas.openxmlformats.org/officeDocument/2006/relationships"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B21410-0EE8-496C-AA19-B6B5BDDA58EF}">
      <dsp:nvSpPr>
        <dsp:cNvPr id="0" name=""/>
        <dsp:cNvSpPr/>
      </dsp:nvSpPr>
      <dsp:spPr>
        <a:xfrm>
          <a:off x="6557888" y="4721106"/>
          <a:ext cx="1083101" cy="401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>
              <a:solidFill>
                <a:schemeClr val="tx1"/>
              </a:solidFill>
              <a:latin typeface="+mn-lt"/>
              <a:cs typeface="+mn-cs"/>
            </a:rPr>
            <a:t>PRO II</a:t>
          </a:r>
        </a:p>
      </dsp:txBody>
      <dsp:txXfrm>
        <a:off x="6557888" y="4721106"/>
        <a:ext cx="1083101" cy="40183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1AEE75-9EE3-4B76-ABBB-0A46E92CD2BE}">
      <dsp:nvSpPr>
        <dsp:cNvPr id="0" name=""/>
        <dsp:cNvSpPr/>
      </dsp:nvSpPr>
      <dsp:spPr>
        <a:xfrm>
          <a:off x="604" y="807085"/>
          <a:ext cx="2089532" cy="835813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Определение</a:t>
          </a:r>
          <a:endParaRPr lang="en-US" sz="1400" b="0" kern="1200" dirty="0"/>
        </a:p>
      </dsp:txBody>
      <dsp:txXfrm>
        <a:off x="418511" y="807085"/>
        <a:ext cx="1253719" cy="835813"/>
      </dsp:txXfrm>
    </dsp:sp>
    <dsp:sp modelId="{D11FCFDF-5072-47E8-9F01-428FB019A2D4}">
      <dsp:nvSpPr>
        <dsp:cNvPr id="0" name=""/>
        <dsp:cNvSpPr/>
      </dsp:nvSpPr>
      <dsp:spPr>
        <a:xfrm>
          <a:off x="604" y="1747374"/>
          <a:ext cx="1671626" cy="1170000"/>
        </a:xfrm>
        <a:prstGeom prst="rect">
          <a:avLst/>
        </a:prstGeom>
        <a:solidFill>
          <a:schemeClr val="accent1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/>
            <a:t>Определить продукцию проекта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/>
            <a:t>Сотрудничество с заинтересованными сторонами</a:t>
          </a:r>
          <a:endParaRPr lang="ru-RU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/>
            <a:t>Документ инициирования проекта</a:t>
          </a:r>
          <a:endParaRPr lang="ru-RU" sz="1000" kern="1200" dirty="0"/>
        </a:p>
      </dsp:txBody>
      <dsp:txXfrm>
        <a:off x="604" y="1747374"/>
        <a:ext cx="1671626" cy="1170000"/>
      </dsp:txXfrm>
    </dsp:sp>
    <dsp:sp modelId="{9C8A3D2A-A43F-4EC1-95E4-510123ACC822}">
      <dsp:nvSpPr>
        <dsp:cNvPr id="0" name=""/>
        <dsp:cNvSpPr/>
      </dsp:nvSpPr>
      <dsp:spPr>
        <a:xfrm>
          <a:off x="1874137" y="807085"/>
          <a:ext cx="2089532" cy="835813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Планирование</a:t>
          </a:r>
          <a:endParaRPr lang="en-US" sz="1400" b="0" kern="1200" dirty="0"/>
        </a:p>
      </dsp:txBody>
      <dsp:txXfrm>
        <a:off x="2292044" y="807085"/>
        <a:ext cx="1253719" cy="835813"/>
      </dsp:txXfrm>
    </dsp:sp>
    <dsp:sp modelId="{25A5AA92-DA03-4CE6-BDCA-C2FBEEF27E39}">
      <dsp:nvSpPr>
        <dsp:cNvPr id="0" name=""/>
        <dsp:cNvSpPr/>
      </dsp:nvSpPr>
      <dsp:spPr>
        <a:xfrm>
          <a:off x="1874137" y="1747374"/>
          <a:ext cx="1671626" cy="1170000"/>
        </a:xfrm>
        <a:prstGeom prst="rect">
          <a:avLst/>
        </a:prstGeom>
        <a:solidFill>
          <a:schemeClr val="accent1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/>
            <a:t>Определить действия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/>
            <a:t>Назначение периода и ресурсы</a:t>
          </a:r>
          <a:endParaRPr lang="ru-RU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/>
            <a:t>Понять зависимости</a:t>
          </a:r>
          <a:endParaRPr lang="ru-RU" sz="1000" kern="1200" dirty="0"/>
        </a:p>
      </dsp:txBody>
      <dsp:txXfrm>
        <a:off x="1874137" y="1747374"/>
        <a:ext cx="1671626" cy="1170000"/>
      </dsp:txXfrm>
    </dsp:sp>
    <dsp:sp modelId="{F84D040D-126B-48A6-82D5-B85440E1778B}">
      <dsp:nvSpPr>
        <dsp:cNvPr id="0" name=""/>
        <dsp:cNvSpPr/>
      </dsp:nvSpPr>
      <dsp:spPr>
        <a:xfrm>
          <a:off x="3811868" y="807085"/>
          <a:ext cx="2089532" cy="835813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Выполнение</a:t>
          </a:r>
          <a:endParaRPr lang="en-US" sz="1200" b="0" kern="1200" dirty="0"/>
        </a:p>
      </dsp:txBody>
      <dsp:txXfrm>
        <a:off x="4229775" y="807085"/>
        <a:ext cx="1253719" cy="835813"/>
      </dsp:txXfrm>
    </dsp:sp>
    <dsp:sp modelId="{A9D9D8B7-5B55-400A-98C9-CE43607AA8E4}">
      <dsp:nvSpPr>
        <dsp:cNvPr id="0" name=""/>
        <dsp:cNvSpPr/>
      </dsp:nvSpPr>
      <dsp:spPr>
        <a:xfrm>
          <a:off x="3747670" y="1747374"/>
          <a:ext cx="1800023" cy="1170000"/>
        </a:xfrm>
        <a:prstGeom prst="rect">
          <a:avLst/>
        </a:prstGeom>
        <a:solidFill>
          <a:schemeClr val="accent1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/>
            <a:t>Интеграция между группами</a:t>
          </a:r>
          <a:endParaRPr lang="en-US" sz="1000" b="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/>
            <a:t>Иждивенец на сильном управлении проектом</a:t>
          </a:r>
          <a:endParaRPr lang="ru-RU" sz="1000" kern="1200" dirty="0"/>
        </a:p>
      </dsp:txBody>
      <dsp:txXfrm>
        <a:off x="3747670" y="1747374"/>
        <a:ext cx="1800023" cy="1170000"/>
      </dsp:txXfrm>
    </dsp:sp>
    <dsp:sp modelId="{C2FFC799-F899-4259-84D7-198528446293}">
      <dsp:nvSpPr>
        <dsp:cNvPr id="0" name=""/>
        <dsp:cNvSpPr/>
      </dsp:nvSpPr>
      <dsp:spPr>
        <a:xfrm>
          <a:off x="5685401" y="807085"/>
          <a:ext cx="2089532" cy="835813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Контроль</a:t>
          </a:r>
          <a:endParaRPr lang="en-US" sz="1200" b="0" kern="1200" dirty="0"/>
        </a:p>
      </dsp:txBody>
      <dsp:txXfrm>
        <a:off x="6103308" y="807085"/>
        <a:ext cx="1253719" cy="835813"/>
      </dsp:txXfrm>
    </dsp:sp>
    <dsp:sp modelId="{142BE165-A225-4098-B81F-61CE63B89D32}">
      <dsp:nvSpPr>
        <dsp:cNvPr id="0" name=""/>
        <dsp:cNvSpPr/>
      </dsp:nvSpPr>
      <dsp:spPr>
        <a:xfrm>
          <a:off x="5685401" y="1747374"/>
          <a:ext cx="1671626" cy="1170000"/>
        </a:xfrm>
        <a:prstGeom prst="rect">
          <a:avLst/>
        </a:prstGeom>
        <a:solidFill>
          <a:schemeClr val="accent1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/>
            <a:t>Оставаться в контроле времени, объёма и затрат (</a:t>
          </a:r>
          <a:r>
            <a:rPr lang="en-US" sz="1000" kern="1200" dirty="0" smtClean="0"/>
            <a:t>TSC</a:t>
          </a:r>
          <a:r>
            <a:rPr lang="ru-RU" sz="1000" kern="1200" dirty="0" smtClean="0"/>
            <a:t>)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/>
            <a:t>Приспособить</a:t>
          </a:r>
          <a:r>
            <a:rPr lang="ru-RU" sz="500" kern="1200" dirty="0" smtClean="0"/>
            <a:t> </a:t>
          </a:r>
          <a:r>
            <a:rPr lang="en-US" sz="1000" kern="1200" dirty="0" smtClean="0"/>
            <a:t>TSC</a:t>
          </a:r>
          <a:r>
            <a:rPr lang="ru-RU" sz="1000" kern="1200" dirty="0" smtClean="0"/>
            <a:t> как требуется по всему  проекту</a:t>
          </a:r>
          <a:endParaRPr lang="ru-RU" sz="1000" kern="1200" dirty="0"/>
        </a:p>
      </dsp:txBody>
      <dsp:txXfrm>
        <a:off x="5685401" y="1747374"/>
        <a:ext cx="1671626" cy="1170000"/>
      </dsp:txXfrm>
    </dsp:sp>
    <dsp:sp modelId="{BC616CF8-9EF7-4DFD-B8DF-7702DA7ACECE}">
      <dsp:nvSpPr>
        <dsp:cNvPr id="0" name=""/>
        <dsp:cNvSpPr/>
      </dsp:nvSpPr>
      <dsp:spPr>
        <a:xfrm>
          <a:off x="7558934" y="807085"/>
          <a:ext cx="2089532" cy="835813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Закрытие</a:t>
          </a:r>
          <a:endParaRPr lang="en-US" sz="1200" b="0" kern="1200" dirty="0"/>
        </a:p>
      </dsp:txBody>
      <dsp:txXfrm>
        <a:off x="7976841" y="807085"/>
        <a:ext cx="1253719" cy="835813"/>
      </dsp:txXfrm>
    </dsp:sp>
    <dsp:sp modelId="{B99A6DA6-4911-4634-9F7B-5C9AE187C266}">
      <dsp:nvSpPr>
        <dsp:cNvPr id="0" name=""/>
        <dsp:cNvSpPr/>
      </dsp:nvSpPr>
      <dsp:spPr>
        <a:xfrm>
          <a:off x="7558934" y="1747374"/>
          <a:ext cx="1671626" cy="1170000"/>
        </a:xfrm>
        <a:prstGeom prst="rect">
          <a:avLst/>
        </a:prstGeom>
        <a:solidFill>
          <a:schemeClr val="accent1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/>
            <a:t>Рассмотреть и закончить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/>
            <a:t>Гарантировать, что </a:t>
          </a:r>
          <a:r>
            <a:rPr lang="ru-RU" sz="1000" kern="1200" smtClean="0"/>
            <a:t>документация существует</a:t>
          </a:r>
          <a:endParaRPr lang="ru-RU" sz="1000" kern="1200" dirty="0"/>
        </a:p>
      </dsp:txBody>
      <dsp:txXfrm>
        <a:off x="7558934" y="1747374"/>
        <a:ext cx="1671626" cy="11700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DE4729-5ED7-40CE-8E8E-518374A2D8B5}">
      <dsp:nvSpPr>
        <dsp:cNvPr id="0" name=""/>
        <dsp:cNvSpPr/>
      </dsp:nvSpPr>
      <dsp:spPr>
        <a:xfrm>
          <a:off x="340237" y="1714"/>
          <a:ext cx="2307631" cy="1384578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>
              <a:solidFill>
                <a:schemeClr val="tx1"/>
              </a:solidFill>
            </a:rPr>
            <a:t>Промышленная безопасность </a:t>
          </a:r>
          <a:r>
            <a:rPr lang="ru-RU" sz="1200" b="1" i="0" kern="1200" smtClean="0">
              <a:solidFill>
                <a:schemeClr val="tx1"/>
              </a:solidFill>
            </a:rPr>
            <a:t>и охрана окружающей </a:t>
          </a:r>
          <a:r>
            <a:rPr lang="ru-RU" sz="1200" b="1" i="0" kern="1200" dirty="0" smtClean="0">
              <a:solidFill>
                <a:schemeClr val="tx1"/>
              </a:solidFill>
            </a:rPr>
            <a:t>среды</a:t>
          </a:r>
          <a:endParaRPr lang="en-US" sz="1200" b="1" i="0" kern="1200" dirty="0">
            <a:solidFill>
              <a:schemeClr val="tx1"/>
            </a:solidFill>
          </a:endParaRPr>
        </a:p>
      </dsp:txBody>
      <dsp:txXfrm>
        <a:off x="340237" y="1714"/>
        <a:ext cx="2307631" cy="1384578"/>
      </dsp:txXfrm>
    </dsp:sp>
    <dsp:sp modelId="{B9832BAA-ED34-47BE-91E7-6978E93B2A27}">
      <dsp:nvSpPr>
        <dsp:cNvPr id="0" name=""/>
        <dsp:cNvSpPr/>
      </dsp:nvSpPr>
      <dsp:spPr>
        <a:xfrm>
          <a:off x="2878632" y="1714"/>
          <a:ext cx="2307631" cy="1384578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>
              <a:solidFill>
                <a:schemeClr val="tx1"/>
              </a:solidFill>
            </a:rPr>
            <a:t>Расследование инцидентов и несчастных случаев</a:t>
          </a:r>
          <a:endParaRPr lang="en-US" sz="1200" b="1" i="0" kern="1200" dirty="0">
            <a:solidFill>
              <a:schemeClr val="tx1"/>
            </a:solidFill>
          </a:endParaRPr>
        </a:p>
      </dsp:txBody>
      <dsp:txXfrm>
        <a:off x="2878632" y="1714"/>
        <a:ext cx="2307631" cy="1384578"/>
      </dsp:txXfrm>
    </dsp:sp>
    <dsp:sp modelId="{BB7B5BC2-87AB-46C9-913B-C0D56830179F}">
      <dsp:nvSpPr>
        <dsp:cNvPr id="0" name=""/>
        <dsp:cNvSpPr/>
      </dsp:nvSpPr>
      <dsp:spPr>
        <a:xfrm>
          <a:off x="5417026" y="1714"/>
          <a:ext cx="2307631" cy="1384578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>
              <a:solidFill>
                <a:schemeClr val="tx1"/>
              </a:solidFill>
            </a:rPr>
            <a:t>Промышленная обработка </a:t>
          </a:r>
          <a:r>
            <a:rPr lang="ru-RU" sz="1200" b="1" i="0" kern="1200" dirty="0" err="1" smtClean="0">
              <a:solidFill>
                <a:schemeClr val="tx1"/>
              </a:solidFill>
            </a:rPr>
            <a:t>гидрокарбона</a:t>
          </a:r>
          <a:r>
            <a:rPr lang="ru-RU" sz="1200" b="1" i="0" kern="1200" dirty="0" smtClean="0">
              <a:solidFill>
                <a:schemeClr val="tx1"/>
              </a:solidFill>
            </a:rPr>
            <a:t> (в том числе первоначальный вверх направленный, средне направленный, вниз направленный процесс)</a:t>
          </a:r>
          <a:endParaRPr lang="en-US" sz="1200" b="1" i="0" kern="1200" dirty="0">
            <a:solidFill>
              <a:schemeClr val="tx1"/>
            </a:solidFill>
          </a:endParaRPr>
        </a:p>
      </dsp:txBody>
      <dsp:txXfrm>
        <a:off x="5417026" y="1714"/>
        <a:ext cx="2307631" cy="1384578"/>
      </dsp:txXfrm>
    </dsp:sp>
    <dsp:sp modelId="{C1948FCD-C67E-46D8-B2DF-47E402D87EB5}">
      <dsp:nvSpPr>
        <dsp:cNvPr id="0" name=""/>
        <dsp:cNvSpPr/>
      </dsp:nvSpPr>
      <dsp:spPr>
        <a:xfrm>
          <a:off x="340237" y="1617056"/>
          <a:ext cx="2307631" cy="1384578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>
              <a:solidFill>
                <a:schemeClr val="tx1"/>
              </a:solidFill>
            </a:rPr>
            <a:t>Методы экспертизы сварочных швов</a:t>
          </a:r>
          <a:endParaRPr lang="en-US" sz="1200" b="1" i="0" kern="1200" dirty="0">
            <a:solidFill>
              <a:schemeClr val="tx1"/>
            </a:solidFill>
          </a:endParaRPr>
        </a:p>
      </dsp:txBody>
      <dsp:txXfrm>
        <a:off x="340237" y="1617056"/>
        <a:ext cx="2307631" cy="1384578"/>
      </dsp:txXfrm>
    </dsp:sp>
    <dsp:sp modelId="{CF8F0131-800A-4E63-9BEB-177F2BF56A15}">
      <dsp:nvSpPr>
        <dsp:cNvPr id="0" name=""/>
        <dsp:cNvSpPr/>
      </dsp:nvSpPr>
      <dsp:spPr>
        <a:xfrm>
          <a:off x="2878632" y="1617056"/>
          <a:ext cx="2307631" cy="1384578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>
              <a:solidFill>
                <a:schemeClr val="tx1"/>
              </a:solidFill>
            </a:rPr>
            <a:t>Индивидуальные средства зашиты</a:t>
          </a:r>
          <a:endParaRPr lang="en-US" sz="1200" i="0" kern="1200" dirty="0">
            <a:solidFill>
              <a:schemeClr val="tx1"/>
            </a:solidFill>
          </a:endParaRPr>
        </a:p>
      </dsp:txBody>
      <dsp:txXfrm>
        <a:off x="2878632" y="1617056"/>
        <a:ext cx="2307631" cy="1384578"/>
      </dsp:txXfrm>
    </dsp:sp>
    <dsp:sp modelId="{8341576D-A7F9-446D-AD62-EE422C6F8200}">
      <dsp:nvSpPr>
        <dsp:cNvPr id="0" name=""/>
        <dsp:cNvSpPr/>
      </dsp:nvSpPr>
      <dsp:spPr>
        <a:xfrm>
          <a:off x="5417026" y="1617056"/>
          <a:ext cx="2307631" cy="1384578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>
              <a:solidFill>
                <a:schemeClr val="tx1"/>
              </a:solidFill>
            </a:rPr>
            <a:t>Полное официальное техническое направление для морской добычи (в том числе все процессы морских сооружений)</a:t>
          </a:r>
          <a:endParaRPr lang="en-US" sz="1200" b="1" i="0" kern="1200" dirty="0">
            <a:solidFill>
              <a:schemeClr val="tx1"/>
            </a:solidFill>
          </a:endParaRPr>
        </a:p>
      </dsp:txBody>
      <dsp:txXfrm>
        <a:off x="5417026" y="1617056"/>
        <a:ext cx="2307631" cy="1384578"/>
      </dsp:txXfrm>
    </dsp:sp>
    <dsp:sp modelId="{712EA4D9-9271-43E7-B94D-899C2F38CE11}">
      <dsp:nvSpPr>
        <dsp:cNvPr id="0" name=""/>
        <dsp:cNvSpPr/>
      </dsp:nvSpPr>
      <dsp:spPr>
        <a:xfrm>
          <a:off x="2878632" y="3232398"/>
          <a:ext cx="2307631" cy="1384578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>
              <a:solidFill>
                <a:schemeClr val="tx1"/>
              </a:solidFill>
            </a:rPr>
            <a:t>Арматура (предохранительные клапаны, предохранительный клапан давления, контрольный клапан, разрывная/предохранительная мембрана)</a:t>
          </a:r>
          <a:endParaRPr lang="en-US" sz="1200" b="1" i="0" kern="1200" dirty="0">
            <a:solidFill>
              <a:schemeClr val="tx1"/>
            </a:solidFill>
          </a:endParaRPr>
        </a:p>
      </dsp:txBody>
      <dsp:txXfrm>
        <a:off x="2878632" y="3232398"/>
        <a:ext cx="2307631" cy="13845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#4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1#5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1#6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CF18F-CA2F-434D-B394-CF8BC284D30B}" type="datetimeFigureOut">
              <a:rPr lang="ru-RU" smtClean="0"/>
              <a:pPr/>
              <a:t>17.07.2017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263"/>
            <a:ext cx="3078163" cy="512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725" y="9720263"/>
            <a:ext cx="3078163" cy="512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896A54-7C71-440C-94AF-DC3561831C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81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513" cy="511652"/>
          </a:xfrm>
          <a:prstGeom prst="rect">
            <a:avLst/>
          </a:prstGeom>
        </p:spPr>
        <p:txBody>
          <a:bodyPr vert="horz" lIns="95079" tIns="47540" rIns="95079" bIns="4754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304" y="0"/>
            <a:ext cx="3078513" cy="511652"/>
          </a:xfrm>
          <a:prstGeom prst="rect">
            <a:avLst/>
          </a:prstGeom>
        </p:spPr>
        <p:txBody>
          <a:bodyPr vert="horz" lIns="95079" tIns="47540" rIns="95079" bIns="4754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CFF4C48-2785-4426-B54E-D20B5E025513}" type="datetimeFigureOut">
              <a:rPr lang="ru-RU"/>
              <a:pPr>
                <a:defRPr/>
              </a:pPr>
              <a:t>17.07.2017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23075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079" tIns="47540" rIns="95079" bIns="47540" rtlCol="0" anchor="ctr"/>
          <a:lstStyle/>
          <a:p>
            <a:pPr lvl="0"/>
            <a:endParaRPr lang="ru-RU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19" y="4861510"/>
            <a:ext cx="5682643" cy="4604862"/>
          </a:xfrm>
          <a:prstGeom prst="rect">
            <a:avLst/>
          </a:prstGeom>
        </p:spPr>
        <p:txBody>
          <a:bodyPr vert="horz" lIns="95079" tIns="47540" rIns="95079" bIns="4754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ru-RU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19731"/>
            <a:ext cx="3078513" cy="511652"/>
          </a:xfrm>
          <a:prstGeom prst="rect">
            <a:avLst/>
          </a:prstGeom>
        </p:spPr>
        <p:txBody>
          <a:bodyPr vert="horz" lIns="95079" tIns="47540" rIns="95079" bIns="4754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304" y="9719731"/>
            <a:ext cx="3078513" cy="511652"/>
          </a:xfrm>
          <a:prstGeom prst="rect">
            <a:avLst/>
          </a:prstGeom>
        </p:spPr>
        <p:txBody>
          <a:bodyPr vert="horz" wrap="square" lIns="95079" tIns="47540" rIns="95079" bIns="4754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9973ACA-51A7-4592-8B57-7F0232E8905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86088" y="887413"/>
            <a:ext cx="4260850" cy="2397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939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86088" y="887413"/>
            <a:ext cx="4260850" cy="2397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322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68350"/>
            <a:ext cx="6823075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D38FB15-F1BB-4F44-BF55-93D35A736E74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719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86088" y="887413"/>
            <a:ext cx="4260850" cy="2397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96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3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815C0-D46B-4230-8AE2-F2C8DF35A4CD}" type="datetimeFigureOut">
              <a:rPr lang="en-US"/>
              <a:pPr>
                <a:defRPr/>
              </a:pPr>
              <a:t>7/17/2017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17EBF-208F-408E-AA74-8A3FEA2D014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39198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31523" y="91566"/>
            <a:ext cx="606505" cy="365125"/>
          </a:xfrm>
          <a:prstGeom prst="rect">
            <a:avLst/>
          </a:prstGeom>
        </p:spPr>
        <p:txBody>
          <a:bodyPr anchor="ctr"/>
          <a:lstStyle>
            <a:lvl1pPr algn="ctr">
              <a:defRPr sz="813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Footer Placeholder 4"/>
          <p:cNvSpPr txBox="1">
            <a:spLocks/>
          </p:cNvSpPr>
          <p:nvPr userDrawn="1"/>
        </p:nvSpPr>
        <p:spPr>
          <a:xfrm>
            <a:off x="3116310" y="4745203"/>
            <a:ext cx="3964743" cy="365125"/>
          </a:xfrm>
          <a:prstGeom prst="rect">
            <a:avLst/>
          </a:prstGeom>
        </p:spPr>
        <p:txBody>
          <a:bodyPr vert="horz" lIns="74295" tIns="37148" rIns="74295" bIns="37148" rtlCol="0" anchor="b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13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851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31523" y="91566"/>
            <a:ext cx="606505" cy="365125"/>
          </a:xfrm>
          <a:prstGeom prst="rect">
            <a:avLst/>
          </a:prstGeom>
        </p:spPr>
        <p:txBody>
          <a:bodyPr anchor="ctr"/>
          <a:lstStyle>
            <a:lvl1pPr algn="ctr">
              <a:defRPr sz="813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Footer Placeholder 4"/>
          <p:cNvSpPr txBox="1">
            <a:spLocks/>
          </p:cNvSpPr>
          <p:nvPr userDrawn="1"/>
        </p:nvSpPr>
        <p:spPr>
          <a:xfrm>
            <a:off x="3116310" y="4745203"/>
            <a:ext cx="3964743" cy="365125"/>
          </a:xfrm>
          <a:prstGeom prst="rect">
            <a:avLst/>
          </a:prstGeom>
        </p:spPr>
        <p:txBody>
          <a:bodyPr vert="horz" lIns="74295" tIns="37148" rIns="74295" bIns="37148" rtlCol="0" anchor="b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13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7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A8F7B-F18D-4255-A2D5-8F5E8E515115}" type="datetimeFigureOut">
              <a:rPr lang="en-US"/>
              <a:pPr>
                <a:defRPr/>
              </a:pPr>
              <a:t>7/17/2017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68177-B4DA-4B9B-8CC6-F02B6AF8123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08217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1">
                <a:solidFill>
                  <a:schemeClr val="tx1">
                    <a:tint val="75000"/>
                  </a:schemeClr>
                </a:solidFill>
              </a:defRPr>
            </a:lvl1pPr>
            <a:lvl2pPr marL="45721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49F24-4932-4580-AEA2-B3501DA390AF}" type="datetimeFigureOut">
              <a:rPr lang="en-US"/>
              <a:pPr>
                <a:defRPr/>
              </a:pPr>
              <a:t>7/17/2017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AE8C2-A13B-490E-AF73-7539E1E0376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49257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1"/>
            </a:lvl1pPr>
            <a:lvl2pPr>
              <a:defRPr sz="2401"/>
            </a:lvl2pPr>
            <a:lvl3pPr>
              <a:defRPr sz="2001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1"/>
            </a:lvl1pPr>
            <a:lvl2pPr>
              <a:defRPr sz="2401"/>
            </a:lvl2pPr>
            <a:lvl3pPr>
              <a:defRPr sz="2001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18A33-EF72-4519-AC73-13564180B146}" type="datetimeFigureOut">
              <a:rPr lang="en-US"/>
              <a:pPr>
                <a:defRPr/>
              </a:pPr>
              <a:t>7/17/2017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F9D6E-D18E-40FA-AE13-F6BB70BC917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66309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12" indent="0">
              <a:buNone/>
              <a:defRPr sz="2800"/>
            </a:lvl2pPr>
            <a:lvl3pPr marL="914423" indent="0">
              <a:buNone/>
              <a:defRPr sz="2400"/>
            </a:lvl3pPr>
            <a:lvl4pPr marL="1371634" indent="0">
              <a:buNone/>
              <a:defRPr sz="2000"/>
            </a:lvl4pPr>
            <a:lvl5pPr marL="1828846" indent="0">
              <a:buNone/>
              <a:defRPr sz="2000"/>
            </a:lvl5pPr>
            <a:lvl6pPr marL="2286057" indent="0">
              <a:buNone/>
              <a:defRPr sz="2000"/>
            </a:lvl6pPr>
            <a:lvl7pPr marL="2743269" indent="0">
              <a:buNone/>
              <a:defRPr sz="2000"/>
            </a:lvl7pPr>
            <a:lvl8pPr marL="3200480" indent="0">
              <a:buNone/>
              <a:defRPr sz="2000"/>
            </a:lvl8pPr>
            <a:lvl9pPr marL="365769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12" indent="0">
              <a:buNone/>
              <a:defRPr sz="1200"/>
            </a:lvl2pPr>
            <a:lvl3pPr marL="914423" indent="0">
              <a:buNone/>
              <a:defRPr sz="1000"/>
            </a:lvl3pPr>
            <a:lvl4pPr marL="1371634" indent="0">
              <a:buNone/>
              <a:defRPr sz="900"/>
            </a:lvl4pPr>
            <a:lvl5pPr marL="1828846" indent="0">
              <a:buNone/>
              <a:defRPr sz="900"/>
            </a:lvl5pPr>
            <a:lvl6pPr marL="2286057" indent="0">
              <a:buNone/>
              <a:defRPr sz="900"/>
            </a:lvl6pPr>
            <a:lvl7pPr marL="2743269" indent="0">
              <a:buNone/>
              <a:defRPr sz="900"/>
            </a:lvl7pPr>
            <a:lvl8pPr marL="3200480" indent="0">
              <a:buNone/>
              <a:defRPr sz="900"/>
            </a:lvl8pPr>
            <a:lvl9pPr marL="36576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C8DC8-6C8C-4D57-A70F-AFA36CE88BDC}" type="datetimeFigureOut">
              <a:rPr lang="en-US"/>
              <a:pPr>
                <a:defRPr/>
              </a:pPr>
              <a:t>7/17/2017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0D5BC-64E3-4E38-ACDB-D7FD6FCB5F1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05788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77198-EBE5-45E3-908E-060178958E97}" type="datetimeFigureOut">
              <a:rPr lang="en-US"/>
              <a:pPr>
                <a:defRPr/>
              </a:pPr>
              <a:t>7/17/2017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786BE-9A38-4E8D-A2A3-D2AE36DF082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46456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1E171-DC22-4DF1-9DFD-DA881FDD52F0}" type="datetimeFigureOut">
              <a:rPr lang="en-US"/>
              <a:pPr>
                <a:defRPr/>
              </a:pPr>
              <a:t>7/17/2017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C9589-129D-4067-989F-C59380EF6C6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90672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4"/>
          <p:cNvSpPr txBox="1">
            <a:spLocks/>
          </p:cNvSpPr>
          <p:nvPr userDrawn="1"/>
        </p:nvSpPr>
        <p:spPr>
          <a:xfrm>
            <a:off x="3116310" y="4745203"/>
            <a:ext cx="3964743" cy="365125"/>
          </a:xfrm>
          <a:prstGeom prst="rect">
            <a:avLst/>
          </a:prstGeom>
        </p:spPr>
        <p:txBody>
          <a:bodyPr vert="horz" lIns="74295" tIns="37148" rIns="74295" bIns="37148" rtlCol="0" anchor="b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13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31523" y="91566"/>
            <a:ext cx="606505" cy="365125"/>
          </a:xfrm>
          <a:prstGeom prst="rect">
            <a:avLst/>
          </a:prstGeom>
        </p:spPr>
        <p:txBody>
          <a:bodyPr anchor="ctr"/>
          <a:lstStyle>
            <a:lvl1pPr algn="ctr">
              <a:defRPr sz="813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512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31523" y="91566"/>
            <a:ext cx="606505" cy="365125"/>
          </a:xfrm>
          <a:prstGeom prst="rect">
            <a:avLst/>
          </a:prstGeom>
        </p:spPr>
        <p:txBody>
          <a:bodyPr anchor="ctr"/>
          <a:lstStyle>
            <a:lvl1pPr algn="ctr">
              <a:defRPr sz="813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Footer Placeholder 4"/>
          <p:cNvSpPr txBox="1">
            <a:spLocks/>
          </p:cNvSpPr>
          <p:nvPr userDrawn="1"/>
        </p:nvSpPr>
        <p:spPr>
          <a:xfrm>
            <a:off x="3116310" y="4745203"/>
            <a:ext cx="3964743" cy="365125"/>
          </a:xfrm>
          <a:prstGeom prst="rect">
            <a:avLst/>
          </a:prstGeom>
        </p:spPr>
        <p:txBody>
          <a:bodyPr vert="horz" lIns="74295" tIns="37148" rIns="74295" bIns="37148" rtlCol="0" anchor="b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13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399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>
            <a:alpha val="6117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999F820-BD67-46F7-AE1D-665B5BEF8D66}" type="datetimeFigureOut">
              <a:rPr lang="en-US"/>
              <a:pPr>
                <a:defRPr/>
              </a:pPr>
              <a:t>7/17/2017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7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72961F2-5CB6-4C34-ACF1-920253B2B95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7" r:id="rId5"/>
    <p:sldLayoutId id="2147483658" r:id="rId6"/>
    <p:sldLayoutId id="2147483659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Calibri" pitchFamily="34" charset="0"/>
        </a:defRPr>
      </a:lvl5pPr>
      <a:lvl6pPr marL="457212" algn="ctr" rtl="0" fontAlgn="base"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Calibri" pitchFamily="34" charset="0"/>
        </a:defRPr>
      </a:lvl6pPr>
      <a:lvl7pPr marL="914424" algn="ctr" rtl="0" fontAlgn="base"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Calibri" pitchFamily="34" charset="0"/>
        </a:defRPr>
      </a:lvl7pPr>
      <a:lvl8pPr marL="1371634" algn="ctr" rtl="0" fontAlgn="base"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Calibri" pitchFamily="34" charset="0"/>
        </a:defRPr>
      </a:lvl8pPr>
      <a:lvl9pPr marL="1828846" algn="ctr" rtl="0" fontAlgn="base">
        <a:spcBef>
          <a:spcPct val="0"/>
        </a:spcBef>
        <a:spcAft>
          <a:spcPct val="0"/>
        </a:spcAft>
        <a:defRPr sz="4401">
          <a:solidFill>
            <a:schemeClr val="tx1"/>
          </a:solidFill>
          <a:latin typeface="Calibri" pitchFamily="34" charset="0"/>
        </a:defRPr>
      </a:lvl9pPr>
    </p:titleStyle>
    <p:bodyStyle>
      <a:lvl1pPr marL="342908" indent="-34290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70" indent="-28576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7" indent="-22860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4" indent="-228607" algn="l" defTabSz="914424" rtl="0" eaLnBrk="1" latinLnBrk="0" hangingPunct="1">
        <a:spcBef>
          <a:spcPct val="20000"/>
        </a:spcBef>
        <a:buFont typeface="Arial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3" indent="-228607" algn="l" defTabSz="914424" rtl="0" eaLnBrk="1" latinLnBrk="0" hangingPunct="1">
        <a:spcBef>
          <a:spcPct val="20000"/>
        </a:spcBef>
        <a:buFont typeface="Arial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7" algn="l" defTabSz="914424" rtl="0" eaLnBrk="1" latinLnBrk="0" hangingPunct="1">
        <a:spcBef>
          <a:spcPct val="20000"/>
        </a:spcBef>
        <a:buFont typeface="Arial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7" indent="-228607" algn="l" defTabSz="914424" rtl="0" eaLnBrk="1" latinLnBrk="0" hangingPunct="1">
        <a:spcBef>
          <a:spcPct val="20000"/>
        </a:spcBef>
        <a:buFont typeface="Arial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4" algn="l" defTabSz="914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70" algn="l" defTabSz="914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l" defTabSz="914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4.jpeg"/><Relationship Id="rId7" Type="http://schemas.openxmlformats.org/officeDocument/2006/relationships/image" Target="../media/image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6.jpeg"/><Relationship Id="rId4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F:\7\7_-li%20blokun%20qaldirilmasi.wmv" TargetMode="Externa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F:\7\h2mp4_x264.mp4" TargetMode="Externa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5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4.png"/><Relationship Id="rId4" Type="http://schemas.openxmlformats.org/officeDocument/2006/relationships/diagramData" Target="../diagrams/data1.xml"/><Relationship Id="rId9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4.png"/><Relationship Id="rId5" Type="http://schemas.openxmlformats.org/officeDocument/2006/relationships/diagramQuickStyle" Target="../diagrams/quickStyle6.xml"/><Relationship Id="rId10" Type="http://schemas.openxmlformats.org/officeDocument/2006/relationships/slide" Target="slide2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99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01.jpeg"/><Relationship Id="rId4" Type="http://schemas.openxmlformats.org/officeDocument/2006/relationships/image" Target="../media/image100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3.png"/><Relationship Id="rId7" Type="http://schemas.openxmlformats.org/officeDocument/2006/relationships/image" Target="../media/image10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11" Type="http://schemas.openxmlformats.org/officeDocument/2006/relationships/image" Target="../media/image5.png"/><Relationship Id="rId5" Type="http://schemas.openxmlformats.org/officeDocument/2006/relationships/image" Target="../media/image105.jpeg"/><Relationship Id="rId10" Type="http://schemas.openxmlformats.org/officeDocument/2006/relationships/image" Target="../media/image4.png"/><Relationship Id="rId4" Type="http://schemas.openxmlformats.org/officeDocument/2006/relationships/image" Target="../media/image104.jpeg"/><Relationship Id="rId9" Type="http://schemas.openxmlformats.org/officeDocument/2006/relationships/slide" Target="slide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8.jpeg"/><Relationship Id="rId7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10" Type="http://schemas.openxmlformats.org/officeDocument/2006/relationships/image" Target="../media/image5.png"/><Relationship Id="rId4" Type="http://schemas.openxmlformats.org/officeDocument/2006/relationships/image" Target="../media/image9.jpeg"/><Relationship Id="rId9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3.png"/><Relationship Id="rId7" Type="http://schemas.openxmlformats.org/officeDocument/2006/relationships/image" Target="../media/image1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10" Type="http://schemas.openxmlformats.org/officeDocument/2006/relationships/image" Target="../media/image5.png"/><Relationship Id="rId4" Type="http://schemas.openxmlformats.org/officeDocument/2006/relationships/image" Target="../media/image109.jpeg"/><Relationship Id="rId9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3.png"/><Relationship Id="rId7" Type="http://schemas.openxmlformats.org/officeDocument/2006/relationships/image" Target="../media/image1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10" Type="http://schemas.openxmlformats.org/officeDocument/2006/relationships/image" Target="../media/image5.png"/><Relationship Id="rId4" Type="http://schemas.openxmlformats.org/officeDocument/2006/relationships/image" Target="../media/image113.jpeg"/><Relationship Id="rId9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117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5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4.png"/><Relationship Id="rId4" Type="http://schemas.openxmlformats.org/officeDocument/2006/relationships/diagramData" Target="../diagrams/data2.xml"/><Relationship Id="rId9" Type="http://schemas.openxmlformats.org/officeDocument/2006/relationships/slide" Target="slide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3.png"/><Relationship Id="rId7" Type="http://schemas.openxmlformats.org/officeDocument/2006/relationships/image" Target="../media/image1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10" Type="http://schemas.openxmlformats.org/officeDocument/2006/relationships/image" Target="../media/image5.png"/><Relationship Id="rId4" Type="http://schemas.openxmlformats.org/officeDocument/2006/relationships/image" Target="../media/image118.jpeg"/><Relationship Id="rId9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3.png"/><Relationship Id="rId7" Type="http://schemas.openxmlformats.org/officeDocument/2006/relationships/image" Target="../media/image1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10" Type="http://schemas.openxmlformats.org/officeDocument/2006/relationships/image" Target="../media/image5.png"/><Relationship Id="rId4" Type="http://schemas.openxmlformats.org/officeDocument/2006/relationships/image" Target="../media/image122.jpeg"/><Relationship Id="rId9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12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3.png"/><Relationship Id="rId7" Type="http://schemas.openxmlformats.org/officeDocument/2006/relationships/image" Target="../media/image1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10" Type="http://schemas.openxmlformats.org/officeDocument/2006/relationships/image" Target="../media/image5.png"/><Relationship Id="rId4" Type="http://schemas.openxmlformats.org/officeDocument/2006/relationships/image" Target="../media/image127.jpeg"/><Relationship Id="rId9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5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4.png"/><Relationship Id="rId4" Type="http://schemas.openxmlformats.org/officeDocument/2006/relationships/diagramQuickStyle" Target="../diagrams/quickStyle3.xml"/><Relationship Id="rId9" Type="http://schemas.openxmlformats.org/officeDocument/2006/relationships/slide" Target="slide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7.xml"/><Relationship Id="rId12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11" Type="http://schemas.openxmlformats.org/officeDocument/2006/relationships/image" Target="../media/image4.png"/><Relationship Id="rId5" Type="http://schemas.openxmlformats.org/officeDocument/2006/relationships/diagramData" Target="../diagrams/data7.xml"/><Relationship Id="rId10" Type="http://schemas.openxmlformats.org/officeDocument/2006/relationships/slide" Target="slide2.xml"/><Relationship Id="rId4" Type="http://schemas.openxmlformats.org/officeDocument/2006/relationships/image" Target="../media/image131.jpeg"/><Relationship Id="rId9" Type="http://schemas.microsoft.com/office/2007/relationships/diagramDrawing" Target="../diagrams/drawing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13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13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7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5.png"/><Relationship Id="rId5" Type="http://schemas.openxmlformats.org/officeDocument/2006/relationships/diagramLayout" Target="../diagrams/layout8.xml"/><Relationship Id="rId10" Type="http://schemas.openxmlformats.org/officeDocument/2006/relationships/image" Target="../media/image4.png"/><Relationship Id="rId4" Type="http://schemas.openxmlformats.org/officeDocument/2006/relationships/diagramData" Target="../diagrams/data8.xml"/><Relationship Id="rId9" Type="http://schemas.openxmlformats.org/officeDocument/2006/relationships/slide" Target="slide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.png"/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12" Type="http://schemas.openxmlformats.org/officeDocument/2006/relationships/slide" Target="slide2.xml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11" Type="http://schemas.openxmlformats.org/officeDocument/2006/relationships/image" Target="../media/image142.jpeg"/><Relationship Id="rId5" Type="http://schemas.openxmlformats.org/officeDocument/2006/relationships/image" Target="../media/image137.jpeg"/><Relationship Id="rId10" Type="http://schemas.openxmlformats.org/officeDocument/2006/relationships/image" Target="../media/image141.jpeg"/><Relationship Id="rId4" Type="http://schemas.openxmlformats.org/officeDocument/2006/relationships/image" Target="../media/image136.jpeg"/><Relationship Id="rId9" Type="http://schemas.openxmlformats.org/officeDocument/2006/relationships/image" Target="../media/image140.jpeg"/><Relationship Id="rId1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4.png"/><Relationship Id="rId5" Type="http://schemas.openxmlformats.org/officeDocument/2006/relationships/diagramQuickStyle" Target="../diagrams/quickStyle4.xml"/><Relationship Id="rId10" Type="http://schemas.openxmlformats.org/officeDocument/2006/relationships/slide" Target="slide2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4.png"/><Relationship Id="rId5" Type="http://schemas.openxmlformats.org/officeDocument/2006/relationships/diagramQuickStyle" Target="../diagrams/quickStyle5.xml"/><Relationship Id="rId10" Type="http://schemas.openxmlformats.org/officeDocument/2006/relationships/slide" Target="slide2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ubtitle 2"/>
          <p:cNvSpPr>
            <a:spLocks noGrp="1"/>
          </p:cNvSpPr>
          <p:nvPr>
            <p:ph sz="half" idx="1"/>
          </p:nvPr>
        </p:nvSpPr>
        <p:spPr>
          <a:xfrm>
            <a:off x="1452565" y="0"/>
            <a:ext cx="4795837" cy="6858000"/>
          </a:xfrm>
          <a:solidFill>
            <a:srgbClr val="C00000"/>
          </a:solidFill>
        </p:spPr>
        <p:txBody>
          <a:bodyPr/>
          <a:lstStyle/>
          <a:p>
            <a:pPr eaLnBrk="1" hangingPunct="1"/>
            <a:endParaRPr lang="en-US" altLang="ru-RU" dirty="0" smtClean="0"/>
          </a:p>
          <a:p>
            <a:pPr eaLnBrk="1" hangingPunct="1"/>
            <a:endParaRPr lang="en-US" altLang="ru-RU" dirty="0" smtClean="0"/>
          </a:p>
          <a:p>
            <a:pPr eaLnBrk="1" hangingPunct="1"/>
            <a:endParaRPr lang="en-US" altLang="ru-RU" dirty="0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ru-RU" b="1" dirty="0" smtClean="0">
              <a:solidFill>
                <a:schemeClr val="bg1"/>
              </a:solidFill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ru-RU" b="1" dirty="0" smtClean="0">
              <a:solidFill>
                <a:schemeClr val="bg1"/>
              </a:solidFill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ru-RU" sz="3200" b="1" dirty="0">
                <a:solidFill>
                  <a:schemeClr val="bg1"/>
                </a:solidFill>
                <a:latin typeface="Century Gothic" pitchFamily="34" charset="0"/>
              </a:rPr>
              <a:t>НИПИ </a:t>
            </a:r>
            <a:r>
              <a:rPr lang="en-US" sz="3200" b="1" dirty="0">
                <a:solidFill>
                  <a:schemeClr val="bg1"/>
                </a:solidFill>
                <a:latin typeface="Century Gothic" pitchFamily="34" charset="0"/>
              </a:rPr>
              <a:t>“</a:t>
            </a:r>
            <a:r>
              <a:rPr lang="ru-RU" sz="3200" b="1" dirty="0" err="1">
                <a:solidFill>
                  <a:schemeClr val="bg1"/>
                </a:solidFill>
                <a:latin typeface="Century Gothic" pitchFamily="34" charset="0"/>
              </a:rPr>
              <a:t>Нефтегаз</a:t>
            </a:r>
            <a:r>
              <a:rPr lang="en-US" sz="3200" b="1" dirty="0">
                <a:solidFill>
                  <a:schemeClr val="bg1"/>
                </a:solidFill>
                <a:latin typeface="Century Gothic" pitchFamily="34" charset="0"/>
              </a:rPr>
              <a:t>”</a:t>
            </a:r>
            <a:endParaRPr lang="ru-RU" sz="3200" b="1" dirty="0">
              <a:solidFill>
                <a:schemeClr val="bg1"/>
              </a:solidFill>
              <a:latin typeface="Century Gothic" pitchFamily="34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endParaRPr lang="en-US" altLang="ru-RU" sz="3200" b="1" dirty="0">
              <a:solidFill>
                <a:schemeClr val="bg1"/>
              </a:solidFill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endParaRPr lang="ru-RU" altLang="ru-RU" sz="3200" b="1" dirty="0">
              <a:solidFill>
                <a:schemeClr val="bg1"/>
              </a:solidFill>
            </a:endParaRPr>
          </a:p>
        </p:txBody>
      </p:sp>
      <p:pic>
        <p:nvPicPr>
          <p:cNvPr id="307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38877" y="1500188"/>
            <a:ext cx="4810125" cy="3929062"/>
          </a:xfrm>
        </p:spPr>
      </p:pic>
      <p:pic>
        <p:nvPicPr>
          <p:cNvPr id="3076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3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6" y="271463"/>
            <a:ext cx="157321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150" y="142876"/>
            <a:ext cx="86360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7" name="Picture 6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10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2"/>
          <p:cNvSpPr>
            <a:spLocks noGrp="1"/>
          </p:cNvSpPr>
          <p:nvPr>
            <p:ph idx="1"/>
          </p:nvPr>
        </p:nvSpPr>
        <p:spPr>
          <a:xfrm>
            <a:off x="1343026" y="0"/>
            <a:ext cx="9324975" cy="6858000"/>
          </a:xfrm>
        </p:spPr>
        <p:txBody>
          <a:bodyPr/>
          <a:lstStyle/>
          <a:p>
            <a:pPr eaLnBrk="1" hangingPunct="1"/>
            <a:endParaRPr lang="en-US" altLang="ru-RU" b="1" dirty="0" smtClean="0">
              <a:solidFill>
                <a:srgbClr val="FF0000"/>
              </a:solidFill>
              <a:latin typeface="Century Gothic" pitchFamily="34" charset="0"/>
            </a:endParaRPr>
          </a:p>
          <a:p>
            <a:pPr eaLnBrk="1" hangingPunct="1"/>
            <a:endParaRPr lang="en-US" altLang="ru-RU" b="1" dirty="0" smtClean="0">
              <a:solidFill>
                <a:srgbClr val="C00000"/>
              </a:solidFill>
              <a:latin typeface="Century Gothic" pitchFamily="34" charset="0"/>
            </a:endParaRPr>
          </a:p>
          <a:p>
            <a:pPr eaLnBrk="1" hangingPunct="1"/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</a:rPr>
              <a:t>НИПИ </a:t>
            </a:r>
            <a:r>
              <a:rPr lang="en-US" sz="2000" b="1" dirty="0">
                <a:solidFill>
                  <a:srgbClr val="002060"/>
                </a:solidFill>
                <a:latin typeface="Century Gothic" pitchFamily="34" charset="0"/>
              </a:rPr>
              <a:t>“</a:t>
            </a:r>
            <a:r>
              <a:rPr lang="ru-RU" sz="2000" b="1" dirty="0" err="1">
                <a:solidFill>
                  <a:srgbClr val="002060"/>
                </a:solidFill>
                <a:latin typeface="Century Gothic" pitchFamily="34" charset="0"/>
              </a:rPr>
              <a:t>Нефтегаз</a:t>
            </a:r>
            <a:r>
              <a:rPr lang="en-US" sz="2000" b="1" dirty="0">
                <a:solidFill>
                  <a:srgbClr val="002060"/>
                </a:solidFill>
                <a:latin typeface="Century Gothic" pitchFamily="34" charset="0"/>
              </a:rPr>
              <a:t>”</a:t>
            </a:r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</a:rPr>
              <a:t> предлагает услуги на различных стадиях проектирования</a:t>
            </a:r>
            <a:endParaRPr lang="en-US" altLang="ru-RU" sz="20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hangingPunct="1"/>
            <a:endParaRPr lang="en-US" altLang="ru-RU" b="1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hangingPunct="1"/>
            <a:endParaRPr lang="en-US" altLang="ru-RU" b="1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hangingPunct="1"/>
            <a:endParaRPr lang="en-US" altLang="ru-RU" b="1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hangingPunct="1">
              <a:buNone/>
            </a:pPr>
            <a:endParaRPr lang="en-US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hangingPunct="1">
              <a:buNone/>
            </a:pP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Составление сметы</a:t>
            </a:r>
            <a:r>
              <a:rPr lang="en-US" altLang="ru-RU" sz="1800" b="1" dirty="0">
                <a:solidFill>
                  <a:srgbClr val="002060"/>
                </a:solidFill>
                <a:latin typeface="Century Gothic" pitchFamily="34" charset="0"/>
              </a:rPr>
              <a:t> 		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Снабжение и материально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 – 						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техническое обеспечение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hangingPunct="1">
              <a:buNone/>
            </a:pP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Оценка риска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			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Расчет объема материала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hangingPunct="1">
              <a:buNone/>
            </a:pP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График				Деталировка чертежей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hangingPunct="1">
              <a:buNone/>
            </a:pP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Контроль строительством	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	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Напряжение / расчет нагрузок</a:t>
            </a:r>
            <a:r>
              <a:rPr lang="en-US" altLang="ru-RU" sz="1800" b="1" dirty="0">
                <a:solidFill>
                  <a:srgbClr val="002060"/>
                </a:solidFill>
                <a:latin typeface="Century Gothic" pitchFamily="34" charset="0"/>
              </a:rPr>
              <a:t> </a:t>
            </a:r>
          </a:p>
          <a:p>
            <a:pPr lvl="1" eaLnBrk="1" hangingPunct="1">
              <a:buNone/>
            </a:pP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Согласование с </a:t>
            </a:r>
          </a:p>
          <a:p>
            <a:pPr lvl="1" eaLnBrk="1" hangingPunct="1">
              <a:buNone/>
            </a:pP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государственными органами	3</a:t>
            </a:r>
            <a:r>
              <a:rPr lang="az-Latn-AZ" sz="1800" b="1" dirty="0">
                <a:solidFill>
                  <a:srgbClr val="002060"/>
                </a:solidFill>
                <a:latin typeface="Century Gothic" pitchFamily="34" charset="0"/>
              </a:rPr>
              <a:t>D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  моделирование и т.д</a:t>
            </a:r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</a:rPr>
              <a:t>.</a:t>
            </a:r>
            <a:endParaRPr lang="en-US" altLang="ru-RU" sz="20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hangingPunct="1">
              <a:buFont typeface="Arial" panose="020B0604020202020204" pitchFamily="34" charset="0"/>
              <a:buNone/>
            </a:pPr>
            <a:endParaRPr lang="en-US" altLang="ru-RU" b="1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hangingPunct="1"/>
            <a:endParaRPr lang="en-US" altLang="ru-RU" b="1" dirty="0" smtClean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11267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9" name="Group 11"/>
          <p:cNvGrpSpPr>
            <a:grpSpLocks/>
          </p:cNvGrpSpPr>
          <p:nvPr/>
        </p:nvGrpSpPr>
        <p:grpSpPr bwMode="auto">
          <a:xfrm>
            <a:off x="1143000" y="2636838"/>
            <a:ext cx="9793288" cy="703262"/>
            <a:chOff x="56456" y="3717032"/>
            <a:chExt cx="9793088" cy="702568"/>
          </a:xfrm>
        </p:grpSpPr>
        <p:sp>
          <p:nvSpPr>
            <p:cNvPr id="5" name="Chevron 4"/>
            <p:cNvSpPr/>
            <p:nvPr/>
          </p:nvSpPr>
          <p:spPr>
            <a:xfrm>
              <a:off x="56456" y="3734477"/>
              <a:ext cx="1871625" cy="685123"/>
            </a:xfrm>
            <a:prstGeom prst="chevr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900" b="1" dirty="0">
                  <a:solidFill>
                    <a:schemeClr val="bg1"/>
                  </a:solidFill>
                  <a:latin typeface="Century Gothic" pitchFamily="34" charset="0"/>
                </a:rPr>
                <a:t>Технико-экономическое обоснование</a:t>
              </a:r>
            </a:p>
          </p:txBody>
        </p:sp>
        <p:sp>
          <p:nvSpPr>
            <p:cNvPr id="8" name="Chevron 7"/>
            <p:cNvSpPr/>
            <p:nvPr/>
          </p:nvSpPr>
          <p:spPr>
            <a:xfrm>
              <a:off x="1785209" y="3734477"/>
              <a:ext cx="1943060" cy="685123"/>
            </a:xfrm>
            <a:prstGeom prst="chevr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900" b="1" dirty="0">
                  <a:solidFill>
                    <a:schemeClr val="bg1"/>
                  </a:solidFill>
                  <a:latin typeface="Century Gothic" pitchFamily="34" charset="0"/>
                </a:rPr>
                <a:t>Эскизный    проект</a:t>
              </a:r>
            </a:p>
          </p:txBody>
        </p:sp>
        <p:sp>
          <p:nvSpPr>
            <p:cNvPr id="9" name="Chevron 8"/>
            <p:cNvSpPr/>
            <p:nvPr/>
          </p:nvSpPr>
          <p:spPr>
            <a:xfrm>
              <a:off x="3585397" y="3734477"/>
              <a:ext cx="1871624" cy="685123"/>
            </a:xfrm>
            <a:prstGeom prst="chevr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900" b="1" dirty="0">
                  <a:solidFill>
                    <a:schemeClr val="bg1"/>
                  </a:solidFill>
                  <a:latin typeface="Century Gothic" pitchFamily="34" charset="0"/>
                </a:rPr>
                <a:t>Рабочий проект</a:t>
              </a:r>
            </a:p>
          </p:txBody>
        </p:sp>
        <p:sp>
          <p:nvSpPr>
            <p:cNvPr id="10" name="Chevron 9"/>
            <p:cNvSpPr/>
            <p:nvPr/>
          </p:nvSpPr>
          <p:spPr>
            <a:xfrm>
              <a:off x="7473105" y="3734477"/>
              <a:ext cx="2376439" cy="685123"/>
            </a:xfrm>
            <a:prstGeom prst="chevr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900" b="1" dirty="0">
                  <a:solidFill>
                    <a:schemeClr val="bg1"/>
                  </a:solidFill>
                  <a:latin typeface="Century Gothic" pitchFamily="34" charset="0"/>
                </a:rPr>
                <a:t>Ввод в эксплуатацию</a:t>
              </a:r>
            </a:p>
          </p:txBody>
        </p:sp>
        <p:sp>
          <p:nvSpPr>
            <p:cNvPr id="11" name="Chevron 10"/>
            <p:cNvSpPr/>
            <p:nvPr/>
          </p:nvSpPr>
          <p:spPr>
            <a:xfrm>
              <a:off x="5312562" y="3717032"/>
              <a:ext cx="2305003" cy="685123"/>
            </a:xfrm>
            <a:prstGeom prst="chevr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900" b="1" dirty="0">
                  <a:solidFill>
                    <a:schemeClr val="bg1"/>
                  </a:solidFill>
                  <a:latin typeface="Century Gothic" pitchFamily="34" charset="0"/>
                </a:rPr>
                <a:t>Управление проектированием</a:t>
              </a:r>
            </a:p>
          </p:txBody>
        </p:sp>
      </p:grpSp>
      <p:sp>
        <p:nvSpPr>
          <p:cNvPr id="11270" name="TextBox 11"/>
          <p:cNvSpPr txBox="1">
            <a:spLocks noChangeArrowheads="1"/>
          </p:cNvSpPr>
          <p:nvPr/>
        </p:nvSpPr>
        <p:spPr bwMode="auto">
          <a:xfrm>
            <a:off x="3452814" y="214313"/>
            <a:ext cx="5572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ОБЩАЯ ИНФОРМАЦИЯ</a:t>
            </a:r>
            <a:endParaRPr lang="ru-RU" altLang="ru-RU" sz="2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13" name="Picture 12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0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6"/>
          <p:cNvSpPr>
            <a:spLocks noGrp="1"/>
          </p:cNvSpPr>
          <p:nvPr>
            <p:ph idx="1"/>
          </p:nvPr>
        </p:nvSpPr>
        <p:spPr>
          <a:xfrm>
            <a:off x="1524000" y="762001"/>
            <a:ext cx="9144000" cy="6096000"/>
          </a:xfrm>
        </p:spPr>
        <p:txBody>
          <a:bodyPr/>
          <a:lstStyle/>
          <a:p>
            <a:pPr lvl="0" eaLnBrk="1" hangingPunct="1"/>
            <a:r>
              <a:rPr lang="ru-RU" sz="1800" b="1" dirty="0">
                <a:solidFill>
                  <a:srgbClr val="FF0000"/>
                </a:solidFill>
                <a:latin typeface="Century Gothic" pitchFamily="34" charset="0"/>
              </a:rPr>
              <a:t>Сфера проектирования</a:t>
            </a:r>
            <a:endParaRPr lang="en-US" altLang="ru-RU" sz="1800" b="1" dirty="0">
              <a:solidFill>
                <a:srgbClr val="FF0000"/>
              </a:solidFill>
              <a:latin typeface="Century Gothic" pitchFamily="34" charset="0"/>
            </a:endParaRPr>
          </a:p>
          <a:p>
            <a:pPr lvl="1" eaLnBrk="1" hangingPunct="1"/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</a:rPr>
              <a:t>Морские/строительство – монтаж</a:t>
            </a:r>
            <a:endParaRPr lang="en-US" altLang="ru-RU" sz="20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hangingPunct="1"/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</a:rPr>
              <a:t>Гражданское и строительство</a:t>
            </a:r>
            <a:endParaRPr lang="en-US" altLang="ru-RU" sz="20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hangingPunct="1"/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</a:rPr>
              <a:t>КИП и автоматика</a:t>
            </a:r>
            <a:endParaRPr lang="en-US" altLang="ru-RU" sz="20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hangingPunct="1"/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</a:rPr>
              <a:t>Проектирование промышленных сооружений</a:t>
            </a:r>
            <a:endParaRPr lang="en-US" altLang="ru-RU" sz="20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2" eaLnBrk="1" hangingPunct="1"/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</a:rPr>
              <a:t>Нефтеперерабатывающие заводы, </a:t>
            </a:r>
            <a:r>
              <a:rPr lang="ru-RU" sz="2000" b="1" dirty="0" err="1">
                <a:solidFill>
                  <a:srgbClr val="002060"/>
                </a:solidFill>
                <a:latin typeface="Century Gothic" pitchFamily="34" charset="0"/>
              </a:rPr>
              <a:t>асфальто</a:t>
            </a:r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</a:rPr>
              <a:t> – бетонные заводы и т.д.</a:t>
            </a:r>
            <a:endParaRPr lang="en-US" altLang="ru-RU" sz="20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hangingPunct="1"/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</a:rPr>
              <a:t>Маркетинг, снабжение и материально – техническое обеспечение</a:t>
            </a:r>
            <a:endParaRPr lang="en-US" altLang="ru-RU" sz="20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2" eaLnBrk="1" hangingPunct="1"/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</a:rPr>
              <a:t>Утвержденный список поставщика</a:t>
            </a:r>
            <a:endParaRPr lang="en-US" altLang="ru-RU" sz="20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hangingPunct="1"/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</a:rPr>
              <a:t>Транспортирование углеводородов</a:t>
            </a:r>
            <a:endParaRPr lang="en-US" altLang="ru-RU" sz="20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2" eaLnBrk="1" hangingPunct="1"/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</a:rPr>
              <a:t>Трубопроводы</a:t>
            </a:r>
            <a:endParaRPr lang="en-US" altLang="ru-RU" sz="20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2" eaLnBrk="1" hangingPunct="1"/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</a:rPr>
              <a:t>Подводная система</a:t>
            </a:r>
            <a:endParaRPr lang="en-US" altLang="ru-RU" sz="20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hangingPunct="1"/>
            <a:endParaRPr lang="en-US" altLang="ru-RU" b="1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hangingPunct="1"/>
            <a:endParaRPr lang="en-US" altLang="ru-RU" b="1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lvl="2" eaLnBrk="1" hangingPunct="1">
              <a:buFont typeface="Arial" panose="020B0604020202020204" pitchFamily="34" charset="0"/>
              <a:buNone/>
            </a:pPr>
            <a:r>
              <a:rPr lang="en-US" altLang="ru-RU" dirty="0" smtClean="0">
                <a:solidFill>
                  <a:srgbClr val="002060"/>
                </a:solidFill>
                <a:latin typeface="Century Gothic" pitchFamily="34" charset="0"/>
              </a:rPr>
              <a:t> </a:t>
            </a:r>
          </a:p>
          <a:p>
            <a:pPr lvl="1" eaLnBrk="1" hangingPunct="1"/>
            <a:endParaRPr lang="ru-RU" altLang="ru-RU" dirty="0" smtClean="0">
              <a:latin typeface="Century Gothic" pitchFamily="34" charset="0"/>
            </a:endParaRPr>
          </a:p>
        </p:txBody>
      </p:sp>
      <p:pic>
        <p:nvPicPr>
          <p:cNvPr id="12291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3452814" y="214313"/>
            <a:ext cx="5572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ОБЩАЯ ИНФОРМАЦИЯ</a:t>
            </a:r>
            <a:endParaRPr lang="ru-RU" altLang="ru-RU" sz="2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8" name="Picture 7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9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Placeholder 5"/>
          <p:cNvSpPr>
            <a:spLocks noGrp="1"/>
          </p:cNvSpPr>
          <p:nvPr>
            <p:ph type="body" idx="1"/>
          </p:nvPr>
        </p:nvSpPr>
        <p:spPr>
          <a:xfrm>
            <a:off x="2024065" y="2643189"/>
            <a:ext cx="9286875" cy="966787"/>
          </a:xfrm>
        </p:spPr>
        <p:txBody>
          <a:bodyPr/>
          <a:lstStyle/>
          <a:p>
            <a:pPr eaLnBrk="1" hangingPunct="1"/>
            <a:r>
              <a:rPr lang="ru-RU" sz="4000" b="1" dirty="0">
                <a:solidFill>
                  <a:srgbClr val="FF0000"/>
                </a:solidFill>
                <a:latin typeface="Century Gothic" pitchFamily="34" charset="0"/>
              </a:rPr>
              <a:t>МОРСКОЙ ИНЖИНИРИНГ </a:t>
            </a:r>
            <a:r>
              <a:rPr lang="en-US" sz="4000" b="1" dirty="0">
                <a:solidFill>
                  <a:srgbClr val="FF0000"/>
                </a:solidFill>
                <a:latin typeface="Century Gothic" pitchFamily="34" charset="0"/>
              </a:rPr>
              <a:t>–</a:t>
            </a:r>
            <a:r>
              <a:rPr lang="ru-RU" sz="4000" b="1" dirty="0">
                <a:solidFill>
                  <a:srgbClr val="FF0000"/>
                </a:solidFill>
                <a:latin typeface="Century Gothic" pitchFamily="34" charset="0"/>
              </a:rPr>
              <a:t> ГЛУБОКОВОДНЫЙ</a:t>
            </a:r>
            <a:endParaRPr lang="ru-RU" altLang="ru-RU" sz="4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13315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6" name="Picture 5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ontent Placeholder 6"/>
          <p:cNvSpPr>
            <a:spLocks noGrp="1"/>
          </p:cNvSpPr>
          <p:nvPr>
            <p:ph idx="1"/>
          </p:nvPr>
        </p:nvSpPr>
        <p:spPr>
          <a:xfrm>
            <a:off x="1524000" y="762001"/>
            <a:ext cx="9144000" cy="6096000"/>
          </a:xfrm>
        </p:spPr>
        <p:txBody>
          <a:bodyPr/>
          <a:lstStyle/>
          <a:p>
            <a:pPr eaLnBrk="1" hangingPunct="1"/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НИПИ </a:t>
            </a:r>
            <a:r>
              <a:rPr lang="en-US" sz="2000" b="1" dirty="0">
                <a:solidFill>
                  <a:srgbClr val="FF0000"/>
                </a:solidFill>
                <a:latin typeface="Century Gothic" pitchFamily="34" charset="0"/>
              </a:rPr>
              <a:t>“</a:t>
            </a:r>
            <a:r>
              <a:rPr lang="ru-RU" sz="2000" b="1" dirty="0" err="1">
                <a:solidFill>
                  <a:srgbClr val="FF0000"/>
                </a:solidFill>
                <a:latin typeface="Century Gothic" pitchFamily="34" charset="0"/>
              </a:rPr>
              <a:t>Нефтегаз</a:t>
            </a:r>
            <a:r>
              <a:rPr lang="en-US" sz="2000" b="1" dirty="0">
                <a:solidFill>
                  <a:srgbClr val="FF0000"/>
                </a:solidFill>
                <a:latin typeface="Century Gothic" pitchFamily="34" charset="0"/>
              </a:rPr>
              <a:t>”</a:t>
            </a:r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 обеспечивает услуги по полному проектированию морских гидротехнических сооружений (40М+)</a:t>
            </a:r>
            <a:endParaRPr lang="en-US" altLang="ru-RU" sz="2000" b="1" dirty="0">
              <a:solidFill>
                <a:srgbClr val="FF0000"/>
              </a:solidFill>
              <a:latin typeface="Century Gothic" pitchFamily="34" charset="0"/>
            </a:endParaRPr>
          </a:p>
          <a:p>
            <a:pPr lvl="1" eaLnBrk="1" hangingPunct="1"/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</a:rPr>
              <a:t>Строительство скважин</a:t>
            </a:r>
            <a:endParaRPr lang="en-US" altLang="ru-RU" sz="20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hangingPunct="1"/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</a:rPr>
              <a:t>Строительство  блока</a:t>
            </a:r>
            <a:r>
              <a:rPr lang="en-US" altLang="ru-RU" sz="2000" b="1" dirty="0">
                <a:solidFill>
                  <a:srgbClr val="002060"/>
                </a:solidFill>
                <a:latin typeface="Century Gothic" pitchFamily="34" charset="0"/>
              </a:rPr>
              <a:t> </a:t>
            </a:r>
          </a:p>
          <a:p>
            <a:pPr lvl="1" eaLnBrk="1" hangingPunct="1"/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</a:rPr>
              <a:t>Верхнее строение</a:t>
            </a:r>
            <a:endParaRPr lang="en-US" altLang="ru-RU" sz="20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hangingPunct="1"/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</a:rPr>
              <a:t>Модернизация и модификация 					проекта (40М+)</a:t>
            </a:r>
            <a:endParaRPr lang="en-US" altLang="ru-RU" sz="20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hangingPunct="1"/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</a:rPr>
              <a:t>Транспортные системы:</a:t>
            </a:r>
            <a:endParaRPr lang="en-US" altLang="ru-RU" sz="20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2" eaLnBrk="1" hangingPunct="1"/>
            <a:r>
              <a:rPr lang="ru-RU" sz="1600" dirty="0">
                <a:solidFill>
                  <a:srgbClr val="002060"/>
                </a:solidFill>
                <a:latin typeface="Century Gothic" pitchFamily="34" charset="0"/>
              </a:rPr>
              <a:t>Трубопроводы и монтаж трубопроводов</a:t>
            </a:r>
            <a:endParaRPr lang="en-US" altLang="ru-RU" sz="1600" dirty="0">
              <a:solidFill>
                <a:srgbClr val="002060"/>
              </a:solidFill>
              <a:latin typeface="Century Gothic" pitchFamily="34" charset="0"/>
            </a:endParaRPr>
          </a:p>
          <a:p>
            <a:pPr lvl="2" eaLnBrk="1" hangingPunct="1"/>
            <a:r>
              <a:rPr lang="ru-RU" sz="1600" dirty="0">
                <a:solidFill>
                  <a:srgbClr val="002060"/>
                </a:solidFill>
                <a:latin typeface="Century Gothic" pitchFamily="34" charset="0"/>
              </a:rPr>
              <a:t>Стояк и т.д.</a:t>
            </a:r>
            <a:endParaRPr lang="en-US" altLang="ru-RU" sz="1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14339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37" descr="o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351" y="1538782"/>
            <a:ext cx="3562350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Box 6"/>
          <p:cNvSpPr txBox="1">
            <a:spLocks noChangeArrowheads="1"/>
          </p:cNvSpPr>
          <p:nvPr/>
        </p:nvSpPr>
        <p:spPr bwMode="auto">
          <a:xfrm>
            <a:off x="3287689" y="214313"/>
            <a:ext cx="61206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000" b="1" cap="all" dirty="0">
                <a:solidFill>
                  <a:srgbClr val="FF0000"/>
                </a:solidFill>
                <a:latin typeface="Century Gothic" pitchFamily="34" charset="0"/>
              </a:rPr>
              <a:t>Морской инжиниринг </a:t>
            </a:r>
            <a:r>
              <a:rPr lang="en-US" sz="2000" b="1" cap="all" dirty="0">
                <a:solidFill>
                  <a:srgbClr val="FF0000"/>
                </a:solidFill>
                <a:latin typeface="Century Gothic" pitchFamily="34" charset="0"/>
              </a:rPr>
              <a:t>–</a:t>
            </a:r>
            <a:r>
              <a:rPr lang="ru-RU" sz="2000" b="1" cap="all" dirty="0">
                <a:solidFill>
                  <a:srgbClr val="FF0000"/>
                </a:solidFill>
                <a:latin typeface="Century Gothic" pitchFamily="34" charset="0"/>
              </a:rPr>
              <a:t> глубоководный</a:t>
            </a:r>
            <a:endParaRPr lang="ru-RU" altLang="ru-RU" sz="2000" b="1" cap="all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14343" name="Picture 4" descr="DSC013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6" t="-108" r="17216" b="22226"/>
          <a:stretch>
            <a:fillRect/>
          </a:stretch>
        </p:blipFill>
        <p:spPr bwMode="auto">
          <a:xfrm>
            <a:off x="6240016" y="3827526"/>
            <a:ext cx="4324684" cy="276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9" name="Picture 8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1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2"/>
          <p:cNvSpPr>
            <a:spLocks noGrp="1"/>
          </p:cNvSpPr>
          <p:nvPr>
            <p:ph idx="1"/>
          </p:nvPr>
        </p:nvSpPr>
        <p:spPr>
          <a:xfrm>
            <a:off x="1524000" y="838202"/>
            <a:ext cx="8929688" cy="2233613"/>
          </a:xfrm>
        </p:spPr>
        <p:txBody>
          <a:bodyPr/>
          <a:lstStyle/>
          <a:p>
            <a:pPr eaLnBrk="1" hangingPunct="1"/>
            <a:r>
              <a:rPr lang="en-US" sz="2000" b="1" dirty="0">
                <a:solidFill>
                  <a:srgbClr val="FF0000"/>
                </a:solidFill>
                <a:latin typeface="Century Gothic" pitchFamily="34" charset="0"/>
              </a:rPr>
              <a:t>“</a:t>
            </a:r>
            <a:r>
              <a:rPr lang="ru-RU" sz="2000" b="1" dirty="0" err="1">
                <a:solidFill>
                  <a:srgbClr val="FF0000"/>
                </a:solidFill>
                <a:latin typeface="Century Gothic" pitchFamily="34" charset="0"/>
              </a:rPr>
              <a:t>Нефтегаз</a:t>
            </a:r>
            <a:r>
              <a:rPr lang="en-US" sz="2000" b="1" dirty="0">
                <a:solidFill>
                  <a:srgbClr val="FF0000"/>
                </a:solidFill>
                <a:latin typeface="Century Gothic" pitchFamily="34" charset="0"/>
              </a:rPr>
              <a:t>”</a:t>
            </a:r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 может выполнять проекты отвечающие различным требованиям.</a:t>
            </a:r>
            <a:endParaRPr lang="en-US" altLang="ru-RU" sz="2000" b="1" dirty="0">
              <a:solidFill>
                <a:srgbClr val="FF0000"/>
              </a:solidFill>
              <a:latin typeface="Century Gothic" pitchFamily="34" charset="0"/>
            </a:endParaRPr>
          </a:p>
          <a:p>
            <a:pPr lvl="1" eaLnBrk="1" hangingPunct="1"/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</a:rPr>
              <a:t>Стационарные платформы</a:t>
            </a:r>
            <a:endParaRPr lang="en-US" altLang="ru-RU" sz="20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hangingPunct="1"/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</a:rPr>
              <a:t>Плавучая морская производственная платформа</a:t>
            </a:r>
            <a:endParaRPr lang="en-US" altLang="ru-RU" sz="20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marL="457212" lvl="1" indent="0" eaLnBrk="1" hangingPunct="1">
              <a:buNone/>
            </a:pPr>
            <a:endParaRPr lang="en-US" altLang="ru-RU" sz="2400" dirty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hangingPunct="1">
              <a:buFont typeface="Arial" panose="020B0604020202020204" pitchFamily="34" charset="0"/>
              <a:buNone/>
            </a:pPr>
            <a:endParaRPr lang="en-US" altLang="ru-RU" sz="2400" dirty="0">
              <a:solidFill>
                <a:srgbClr val="002060"/>
              </a:solidFill>
              <a:latin typeface="Century Gothic" pitchFamily="34" charset="0"/>
            </a:endParaRPr>
          </a:p>
          <a:p>
            <a:pPr lvl="2" eaLnBrk="1" hangingPunct="1">
              <a:buFont typeface="Arial" panose="020B0604020202020204" pitchFamily="34" charset="0"/>
              <a:buNone/>
            </a:pPr>
            <a:endParaRPr lang="ru-RU" altLang="ru-RU" sz="2000" dirty="0">
              <a:latin typeface="Century Gothic" pitchFamily="34" charset="0"/>
            </a:endParaRPr>
          </a:p>
        </p:txBody>
      </p:sp>
      <p:pic>
        <p:nvPicPr>
          <p:cNvPr id="15363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 descr="Рисунок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6" y="3071814"/>
            <a:ext cx="4643438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Рисунок 1" descr="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7" y="3143250"/>
            <a:ext cx="4429125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3287689" y="214313"/>
            <a:ext cx="61206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000" b="1" cap="all" dirty="0">
                <a:solidFill>
                  <a:srgbClr val="FF0000"/>
                </a:solidFill>
                <a:latin typeface="Century Gothic" pitchFamily="34" charset="0"/>
              </a:rPr>
              <a:t>Морской инжиниринг </a:t>
            </a:r>
            <a:r>
              <a:rPr lang="en-US" sz="2000" b="1" cap="all" dirty="0">
                <a:solidFill>
                  <a:srgbClr val="FF0000"/>
                </a:solidFill>
                <a:latin typeface="Century Gothic" pitchFamily="34" charset="0"/>
              </a:rPr>
              <a:t>–</a:t>
            </a:r>
            <a:r>
              <a:rPr lang="ru-RU" sz="2000" b="1" cap="all" dirty="0">
                <a:solidFill>
                  <a:srgbClr val="FF0000"/>
                </a:solidFill>
                <a:latin typeface="Century Gothic" pitchFamily="34" charset="0"/>
              </a:rPr>
              <a:t> глубоководный</a:t>
            </a:r>
            <a:endParaRPr lang="ru-RU" altLang="ru-RU" sz="2000" b="1" cap="all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9" name="Picture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10" name="Picture 9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3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1595439" y="857250"/>
            <a:ext cx="8958262" cy="5786438"/>
          </a:xfrm>
        </p:spPr>
        <p:txBody>
          <a:bodyPr/>
          <a:lstStyle/>
          <a:p>
            <a:pPr eaLnBrk="1" hangingPunct="1"/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Проекты находящиеся в данный момент исполнении:</a:t>
            </a:r>
          </a:p>
          <a:p>
            <a:pPr eaLnBrk="1" hangingPunct="1"/>
            <a:endParaRPr lang="en-US" altLang="ru-RU" b="1" dirty="0" smtClean="0">
              <a:solidFill>
                <a:srgbClr val="C00000"/>
              </a:solidFill>
              <a:latin typeface="Century Gothic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dirty="0" smtClean="0">
              <a:latin typeface="Century Gothic" pitchFamily="34" charset="0"/>
            </a:endParaRPr>
          </a:p>
        </p:txBody>
      </p:sp>
      <p:pic>
        <p:nvPicPr>
          <p:cNvPr id="16387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809752" y="1571625"/>
          <a:ext cx="8715375" cy="1482724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905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5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5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Century Gothic" pitchFamily="34" charset="0"/>
                        </a:rPr>
                        <a:t>Проект</a:t>
                      </a:r>
                      <a:r>
                        <a:rPr lang="en-US" sz="1800" dirty="0" smtClean="0">
                          <a:latin typeface="Century Gothic" pitchFamily="34" charset="0"/>
                        </a:rPr>
                        <a:t> </a:t>
                      </a:r>
                      <a:endParaRPr lang="ru-RU" sz="1800" dirty="0">
                        <a:latin typeface="Century Gothic" pitchFamily="34" charset="0"/>
                      </a:endParaRPr>
                    </a:p>
                  </a:txBody>
                  <a:tcPr marL="91439" marR="91439" marT="45700" marB="4570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baseline="0" dirty="0" smtClean="0">
                          <a:solidFill>
                            <a:schemeClr val="bg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Глубина моря</a:t>
                      </a:r>
                      <a:r>
                        <a:rPr lang="en-US" sz="1800" b="1" kern="1200" baseline="0" dirty="0" smtClean="0">
                          <a:solidFill>
                            <a:schemeClr val="bg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aseline="0" dirty="0" smtClean="0">
                          <a:latin typeface="Century Gothic" pitchFamily="34" charset="0"/>
                        </a:rPr>
                        <a:t>(</a:t>
                      </a:r>
                      <a:r>
                        <a:rPr lang="ru-RU" sz="1800" baseline="0" dirty="0" smtClean="0">
                          <a:latin typeface="Century Gothic" pitchFamily="34" charset="0"/>
                        </a:rPr>
                        <a:t>м</a:t>
                      </a:r>
                      <a:r>
                        <a:rPr lang="en-US" sz="1800" baseline="0" dirty="0" smtClean="0">
                          <a:latin typeface="Century Gothic" pitchFamily="34" charset="0"/>
                        </a:rPr>
                        <a:t>)</a:t>
                      </a:r>
                      <a:endParaRPr lang="ru-RU" sz="1800" dirty="0">
                        <a:latin typeface="Century Gothic" pitchFamily="34" charset="0"/>
                      </a:endParaRPr>
                    </a:p>
                  </a:txBody>
                  <a:tcPr marL="91439" marR="91439" marT="45700" marB="4570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/>
                          <a:latin typeface="Century Gothic" pitchFamily="34" charset="0"/>
                          <a:ea typeface="+mn-ea"/>
                          <a:cs typeface="+mn-cs"/>
                        </a:rPr>
                        <a:t>Платформы №</a:t>
                      </a:r>
                      <a:endParaRPr lang="ru-RU" sz="1800" dirty="0">
                        <a:latin typeface="Century Gothic" pitchFamily="34" charset="0"/>
                      </a:endParaRPr>
                    </a:p>
                  </a:txBody>
                  <a:tcPr marL="91439" marR="91439" marT="45700" marB="4570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ru-RU" sz="1800" b="1" baseline="0" dirty="0" smtClean="0">
                          <a:solidFill>
                            <a:srgbClr val="002060"/>
                          </a:solidFill>
                          <a:latin typeface="Century Gothic" pitchFamily="34" charset="0"/>
                        </a:rPr>
                        <a:t>НЕФТЯНЫЕ КАМНИ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Century Gothic" pitchFamily="34" charset="0"/>
                      </a:endParaRPr>
                    </a:p>
                  </a:txBody>
                  <a:tcPr marL="91439" marR="91439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Century Gothic" pitchFamily="34" charset="0"/>
                        </a:rPr>
                        <a:t>40÷50 </a:t>
                      </a:r>
                      <a:endParaRPr lang="ru-RU" sz="1800" dirty="0">
                        <a:latin typeface="Century Gothic" pitchFamily="34" charset="0"/>
                      </a:endParaRPr>
                    </a:p>
                  </a:txBody>
                  <a:tcPr marL="91439" marR="91439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Century Gothic" pitchFamily="34" charset="0"/>
                        </a:rPr>
                        <a:t>1885; 2585</a:t>
                      </a:r>
                      <a:endParaRPr lang="ru-RU" sz="1800" dirty="0">
                        <a:latin typeface="Century Gothic" pitchFamily="34" charset="0"/>
                      </a:endParaRPr>
                    </a:p>
                  </a:txBody>
                  <a:tcPr marL="91439" marR="91439" marT="45700" marB="457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Century Gothic" pitchFamily="34" charset="0"/>
                        </a:rPr>
                        <a:t>УМИД</a:t>
                      </a:r>
                      <a:endParaRPr lang="ru-RU" sz="1800" dirty="0">
                        <a:latin typeface="Century Gothic" pitchFamily="34" charset="0"/>
                      </a:endParaRPr>
                    </a:p>
                  </a:txBody>
                  <a:tcPr marL="91439" marR="91439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Century Gothic" pitchFamily="34" charset="0"/>
                        </a:rPr>
                        <a:t>60 </a:t>
                      </a:r>
                      <a:endParaRPr lang="ru-RU" sz="1800" dirty="0">
                        <a:latin typeface="Century Gothic" pitchFamily="34" charset="0"/>
                      </a:endParaRPr>
                    </a:p>
                  </a:txBody>
                  <a:tcPr marL="91439" marR="91439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Century Gothic" pitchFamily="34" charset="0"/>
                        </a:rPr>
                        <a:t>1</a:t>
                      </a:r>
                      <a:endParaRPr lang="ru-RU" sz="1800" dirty="0">
                        <a:latin typeface="Century Gothic" pitchFamily="34" charset="0"/>
                      </a:endParaRPr>
                    </a:p>
                  </a:txBody>
                  <a:tcPr marL="91439" marR="91439" marT="45700" marB="457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Century Gothic" pitchFamily="34" charset="0"/>
                        </a:rPr>
                        <a:t>ГЮНЕШЛИ</a:t>
                      </a:r>
                      <a:endParaRPr lang="ru-RU" sz="1800" dirty="0">
                        <a:latin typeface="Century Gothic" pitchFamily="34" charset="0"/>
                      </a:endParaRPr>
                    </a:p>
                  </a:txBody>
                  <a:tcPr marL="91439" marR="91439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Century Gothic" pitchFamily="34" charset="0"/>
                        </a:rPr>
                        <a:t>100÷160</a:t>
                      </a:r>
                      <a:endParaRPr lang="ru-RU" sz="1800" dirty="0">
                        <a:latin typeface="Century Gothic" pitchFamily="34" charset="0"/>
                      </a:endParaRPr>
                    </a:p>
                  </a:txBody>
                  <a:tcPr marL="91439" marR="91439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Century Gothic" pitchFamily="34" charset="0"/>
                        </a:rPr>
                        <a:t>7; 19 </a:t>
                      </a:r>
                      <a:endParaRPr lang="ru-RU" sz="1800" dirty="0">
                        <a:latin typeface="Century Gothic" pitchFamily="34" charset="0"/>
                      </a:endParaRPr>
                    </a:p>
                  </a:txBody>
                  <a:tcPr marL="91439" marR="91439" marT="45700" marB="457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6409" name="Picture 3" descr="D:\PresentationDeepWaters\Photos\Platforms.jpg"/>
          <p:cNvPicPr>
            <a:picLocks noChangeAspect="1" noChangeArrowheads="1"/>
          </p:cNvPicPr>
          <p:nvPr/>
        </p:nvPicPr>
        <p:blipFill>
          <a:blip r:embed="rId4">
            <a:lum bright="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1" y="3214688"/>
            <a:ext cx="5214938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0" name="Picture 4" descr="D:\PresentationDeepWaters\Photos\20140724_1255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63" y="3214688"/>
            <a:ext cx="3357562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3287689" y="214313"/>
            <a:ext cx="61206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000" b="1" cap="all" dirty="0">
                <a:solidFill>
                  <a:srgbClr val="FF0000"/>
                </a:solidFill>
                <a:latin typeface="Century Gothic" pitchFamily="34" charset="0"/>
              </a:rPr>
              <a:t>Морской инжиниринг </a:t>
            </a:r>
            <a:r>
              <a:rPr lang="en-US" sz="2000" b="1" cap="all" dirty="0">
                <a:solidFill>
                  <a:srgbClr val="FF0000"/>
                </a:solidFill>
                <a:latin typeface="Century Gothic" pitchFamily="34" charset="0"/>
              </a:rPr>
              <a:t>–</a:t>
            </a:r>
            <a:r>
              <a:rPr lang="ru-RU" sz="2000" b="1" cap="all" dirty="0">
                <a:solidFill>
                  <a:srgbClr val="FF0000"/>
                </a:solidFill>
                <a:latin typeface="Century Gothic" pitchFamily="34" charset="0"/>
              </a:rPr>
              <a:t> глубоководный</a:t>
            </a:r>
            <a:endParaRPr lang="ru-RU" altLang="ru-RU" sz="2000" b="1" cap="all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11" name="Picture 10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7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1524002" y="857252"/>
            <a:ext cx="9072563" cy="5643563"/>
          </a:xfrm>
        </p:spPr>
        <p:txBody>
          <a:bodyPr/>
          <a:lstStyle/>
          <a:p>
            <a:pPr eaLnBrk="1" hangingPunct="1"/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Некоторые проекты</a:t>
            </a:r>
            <a:endParaRPr lang="ru-RU" altLang="ru-RU" sz="2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17411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2" descr="D:\PresentationDeepWaters\Photos\20140724_1254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9" y="2357438"/>
            <a:ext cx="484981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D:\PresentationDeepWaters\Photos\example1.jpg"/>
          <p:cNvPicPr>
            <a:picLocks noChangeAspect="1" noChangeArrowheads="1"/>
          </p:cNvPicPr>
          <p:nvPr/>
        </p:nvPicPr>
        <p:blipFill>
          <a:blip r:embed="rId5">
            <a:lum bright="-6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13" y="2357440"/>
            <a:ext cx="46228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143000" y="1857376"/>
            <a:ext cx="500062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8" indent="-342908" algn="ctr" eaLnBrk="1" hangingPunct="1">
              <a:defRPr/>
            </a:pPr>
            <a:r>
              <a:rPr lang="ru-RU" b="1" dirty="0" smtClean="0">
                <a:solidFill>
                  <a:srgbClr val="002060"/>
                </a:solidFill>
                <a:latin typeface="Century Gothic" pitchFamily="34" charset="0"/>
                <a:cs typeface="+mn-cs"/>
              </a:rPr>
              <a:t>Месторождение Булла </a:t>
            </a:r>
            <a:r>
              <a:rPr lang="ru-RU" b="1" dirty="0" err="1" smtClean="0">
                <a:solidFill>
                  <a:srgbClr val="002060"/>
                </a:solidFill>
                <a:latin typeface="Century Gothic" pitchFamily="34" charset="0"/>
                <a:cs typeface="+mn-cs"/>
              </a:rPr>
              <a:t>Дяниз</a:t>
            </a:r>
            <a:endParaRPr lang="ru-RU" b="1" dirty="0">
              <a:solidFill>
                <a:srgbClr val="C00000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405565" y="1857377"/>
            <a:ext cx="46434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8" indent="-342908" algn="ctr" eaLnBrk="1" hangingPunct="1">
              <a:defRPr/>
            </a:pPr>
            <a:r>
              <a:rPr lang="ru-RU" b="1" dirty="0" smtClean="0">
                <a:solidFill>
                  <a:srgbClr val="002060"/>
                </a:solidFill>
                <a:latin typeface="Century Gothic" pitchFamily="34" charset="0"/>
                <a:cs typeface="+mn-cs"/>
              </a:rPr>
              <a:t>Месторождение </a:t>
            </a:r>
            <a:r>
              <a:rPr lang="ru-RU" b="1" dirty="0" err="1" smtClean="0">
                <a:solidFill>
                  <a:srgbClr val="002060"/>
                </a:solidFill>
                <a:latin typeface="Century Gothic" pitchFamily="34" charset="0"/>
                <a:cs typeface="+mn-cs"/>
              </a:rPr>
              <a:t>Гюнешли</a:t>
            </a:r>
            <a:endParaRPr lang="ru-RU" b="1" dirty="0" smtClean="0">
              <a:solidFill>
                <a:srgbClr val="002060"/>
              </a:solidFill>
              <a:latin typeface="Century Gothic" pitchFamily="34" charset="0"/>
              <a:cs typeface="+mn-cs"/>
            </a:endParaRPr>
          </a:p>
          <a:p>
            <a:pPr marL="342908" indent="-342908" algn="ctr" eaLnBrk="1" hangingPunct="1">
              <a:defRPr/>
            </a:pPr>
            <a:r>
              <a:rPr lang="ru-RU" sz="2400" b="1" dirty="0">
                <a:solidFill>
                  <a:srgbClr val="002060"/>
                </a:solidFill>
                <a:latin typeface="Century Gothic" pitchFamily="34" charset="0"/>
                <a:cs typeface="+mn-cs"/>
              </a:rPr>
              <a:t> </a:t>
            </a:r>
            <a:endParaRPr lang="en-US" sz="2400" b="1" dirty="0">
              <a:solidFill>
                <a:srgbClr val="002060"/>
              </a:solidFill>
              <a:latin typeface="Century Gothic" pitchFamily="34" charset="0"/>
              <a:cs typeface="+mn-cs"/>
            </a:endParaRPr>
          </a:p>
          <a:p>
            <a:pPr marL="342908" indent="-342908" eaLnBrk="1" hangingPunct="1">
              <a:spcBef>
                <a:spcPct val="20000"/>
              </a:spcBef>
              <a:buFont typeface="Arial" charset="0"/>
              <a:buChar char="•"/>
              <a:defRPr/>
            </a:pPr>
            <a:endParaRPr lang="ru-RU" sz="2800" b="1" dirty="0">
              <a:solidFill>
                <a:srgbClr val="C00000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3287689" y="214313"/>
            <a:ext cx="61206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000" b="1" cap="all" dirty="0">
                <a:solidFill>
                  <a:srgbClr val="FF0000"/>
                </a:solidFill>
                <a:latin typeface="Century Gothic" pitchFamily="34" charset="0"/>
              </a:rPr>
              <a:t>Морской инжиниринг </a:t>
            </a:r>
            <a:r>
              <a:rPr lang="en-US" sz="2000" b="1" cap="all" dirty="0">
                <a:solidFill>
                  <a:srgbClr val="FF0000"/>
                </a:solidFill>
                <a:latin typeface="Century Gothic" pitchFamily="34" charset="0"/>
              </a:rPr>
              <a:t>–</a:t>
            </a:r>
            <a:r>
              <a:rPr lang="ru-RU" sz="2000" b="1" cap="all" dirty="0">
                <a:solidFill>
                  <a:srgbClr val="FF0000"/>
                </a:solidFill>
                <a:latin typeface="Century Gothic" pitchFamily="34" charset="0"/>
              </a:rPr>
              <a:t> глубоководный</a:t>
            </a:r>
            <a:endParaRPr lang="ru-RU" altLang="ru-RU" sz="2000" b="1" cap="all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13" name="Picture 12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34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Placeholder 5"/>
          <p:cNvSpPr>
            <a:spLocks noGrp="1"/>
          </p:cNvSpPr>
          <p:nvPr>
            <p:ph type="body" idx="1"/>
          </p:nvPr>
        </p:nvSpPr>
        <p:spPr>
          <a:xfrm>
            <a:off x="2024065" y="2643189"/>
            <a:ext cx="8176393" cy="966787"/>
          </a:xfrm>
        </p:spPr>
        <p:txBody>
          <a:bodyPr/>
          <a:lstStyle/>
          <a:p>
            <a:pPr eaLnBrk="1" hangingPunct="1"/>
            <a:r>
              <a:rPr lang="ru-RU" sz="4000" b="1" cap="all" dirty="0">
                <a:solidFill>
                  <a:srgbClr val="FF0000"/>
                </a:solidFill>
                <a:latin typeface="Century Gothic" pitchFamily="34" charset="0"/>
              </a:rPr>
              <a:t>Морской инжиниринг – мелководный</a:t>
            </a:r>
            <a:r>
              <a:rPr lang="en-US" altLang="ru-RU" sz="4000" b="1" cap="all" dirty="0">
                <a:solidFill>
                  <a:srgbClr val="FF0000"/>
                </a:solidFill>
                <a:latin typeface="Century Gothic" pitchFamily="34" charset="0"/>
              </a:rPr>
              <a:t> </a:t>
            </a:r>
            <a:endParaRPr lang="ru-RU" altLang="ru-RU" sz="4000" b="1" cap="all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18435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6" name="Picture 5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49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6"/>
          <p:cNvSpPr>
            <a:spLocks noGrp="1"/>
          </p:cNvSpPr>
          <p:nvPr>
            <p:ph idx="1"/>
          </p:nvPr>
        </p:nvSpPr>
        <p:spPr>
          <a:xfrm>
            <a:off x="1199456" y="762001"/>
            <a:ext cx="9468544" cy="6096000"/>
          </a:xfrm>
        </p:spPr>
        <p:txBody>
          <a:bodyPr/>
          <a:lstStyle/>
          <a:p>
            <a:pPr eaLnBrk="1" hangingPunct="1"/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НИПИ </a:t>
            </a:r>
            <a:r>
              <a:rPr lang="en-US" sz="2000" b="1" dirty="0">
                <a:solidFill>
                  <a:srgbClr val="FF0000"/>
                </a:solidFill>
                <a:latin typeface="Century Gothic" pitchFamily="34" charset="0"/>
              </a:rPr>
              <a:t>“</a:t>
            </a:r>
            <a:r>
              <a:rPr lang="ru-RU" sz="2000" b="1" dirty="0" err="1">
                <a:solidFill>
                  <a:srgbClr val="FF0000"/>
                </a:solidFill>
                <a:latin typeface="Century Gothic" pitchFamily="34" charset="0"/>
              </a:rPr>
              <a:t>Нефтегаз</a:t>
            </a:r>
            <a:r>
              <a:rPr lang="en-US" sz="2000" b="1" dirty="0">
                <a:solidFill>
                  <a:srgbClr val="FF0000"/>
                </a:solidFill>
                <a:latin typeface="Century Gothic" pitchFamily="34" charset="0"/>
              </a:rPr>
              <a:t>”</a:t>
            </a:r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 обеспечивает услуги по полному проектированию морских гидротехнических сооружений </a:t>
            </a:r>
            <a:r>
              <a:rPr lang="ru-RU" sz="2000" b="1" dirty="0" smtClean="0">
                <a:solidFill>
                  <a:srgbClr val="FF0000"/>
                </a:solidFill>
                <a:latin typeface="Century Gothic" pitchFamily="34" charset="0"/>
              </a:rPr>
              <a:t>(</a:t>
            </a:r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до 40М)</a:t>
            </a:r>
            <a:endParaRPr lang="en-US" altLang="ru-RU" sz="2000" b="1" dirty="0">
              <a:solidFill>
                <a:srgbClr val="FF0000"/>
              </a:solidFill>
              <a:latin typeface="Century Gothic" pitchFamily="34" charset="0"/>
            </a:endParaRPr>
          </a:p>
          <a:p>
            <a:pPr lvl="1" eaLnBrk="1" hangingPunct="1"/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</a:rPr>
              <a:t>Строительство скважин</a:t>
            </a:r>
            <a:r>
              <a:rPr lang="en-US" altLang="ru-RU" sz="2000" b="1" dirty="0">
                <a:solidFill>
                  <a:srgbClr val="002060"/>
                </a:solidFill>
                <a:latin typeface="Century Gothic" pitchFamily="34" charset="0"/>
              </a:rPr>
              <a:t> </a:t>
            </a:r>
          </a:p>
          <a:p>
            <a:pPr lvl="1" eaLnBrk="1" hangingPunct="1"/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</a:rPr>
              <a:t>Строительство  блока</a:t>
            </a:r>
            <a:r>
              <a:rPr lang="en-US" altLang="ru-RU" sz="2000" b="1" dirty="0">
                <a:solidFill>
                  <a:srgbClr val="002060"/>
                </a:solidFill>
                <a:latin typeface="Century Gothic" pitchFamily="34" charset="0"/>
              </a:rPr>
              <a:t> </a:t>
            </a:r>
          </a:p>
          <a:p>
            <a:pPr lvl="1" eaLnBrk="1" hangingPunct="1"/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</a:rPr>
              <a:t>Верхнее строение</a:t>
            </a:r>
            <a:endParaRPr lang="en-US" altLang="ru-RU" sz="20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hangingPunct="1"/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</a:rPr>
              <a:t>Модернизация и модификация проекта</a:t>
            </a:r>
            <a:endParaRPr lang="en-US" altLang="ru-RU" sz="20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hangingPunct="1"/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</a:rPr>
              <a:t>Транспортные системы:</a:t>
            </a:r>
            <a:endParaRPr lang="en-US" altLang="ru-RU" sz="20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2" eaLnBrk="1" hangingPunct="1"/>
            <a:r>
              <a:rPr lang="ru-RU" sz="2000" dirty="0">
                <a:solidFill>
                  <a:srgbClr val="002060"/>
                </a:solidFill>
                <a:latin typeface="Century Gothic" pitchFamily="34" charset="0"/>
              </a:rPr>
              <a:t>Трубопроводы и монтаж трубопроводов</a:t>
            </a:r>
            <a:endParaRPr lang="en-US" altLang="ru-RU" sz="2000" dirty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hangingPunct="1"/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</a:rPr>
              <a:t>Подводные системы:</a:t>
            </a:r>
            <a:endParaRPr lang="en-US" altLang="ru-RU" sz="20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2" eaLnBrk="1" hangingPunct="1"/>
            <a:r>
              <a:rPr lang="ru-RU" sz="2000" dirty="0">
                <a:solidFill>
                  <a:srgbClr val="002060"/>
                </a:solidFill>
                <a:latin typeface="Century Gothic" pitchFamily="34" charset="0"/>
              </a:rPr>
              <a:t>Устье скважины</a:t>
            </a:r>
            <a:endParaRPr lang="en-US" altLang="ru-RU" sz="2000" dirty="0">
              <a:solidFill>
                <a:srgbClr val="002060"/>
              </a:solidFill>
              <a:latin typeface="Century Gothic" pitchFamily="34" charset="0"/>
            </a:endParaRPr>
          </a:p>
          <a:p>
            <a:pPr lvl="2" eaLnBrk="1" hangingPunct="1"/>
            <a:r>
              <a:rPr lang="ru-RU" sz="2000" dirty="0">
                <a:solidFill>
                  <a:srgbClr val="002060"/>
                </a:solidFill>
                <a:latin typeface="Century Gothic" pitchFamily="34" charset="0"/>
              </a:rPr>
              <a:t>Стояк и т.д.</a:t>
            </a:r>
            <a:r>
              <a:rPr lang="en-US" altLang="ru-RU" sz="2000" dirty="0">
                <a:solidFill>
                  <a:srgbClr val="002060"/>
                </a:solidFill>
                <a:latin typeface="Century Gothic" pitchFamily="34" charset="0"/>
              </a:rPr>
              <a:t> </a:t>
            </a:r>
          </a:p>
          <a:p>
            <a:pPr lvl="1" eaLnBrk="1" hangingPunct="1"/>
            <a:endParaRPr lang="ru-RU" altLang="ru-RU" sz="1800" dirty="0">
              <a:latin typeface="Century Gothic" pitchFamily="34" charset="0"/>
            </a:endParaRPr>
          </a:p>
        </p:txBody>
      </p:sp>
      <p:pic>
        <p:nvPicPr>
          <p:cNvPr id="19459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Box 4"/>
          <p:cNvSpPr txBox="1">
            <a:spLocks noChangeArrowheads="1"/>
          </p:cNvSpPr>
          <p:nvPr/>
        </p:nvSpPr>
        <p:spPr bwMode="auto">
          <a:xfrm>
            <a:off x="3381375" y="214313"/>
            <a:ext cx="60721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МОРСКОЙ ИНЖИНИРИНГ </a:t>
            </a:r>
            <a:r>
              <a:rPr lang="en-US" sz="2000" b="1" dirty="0">
                <a:solidFill>
                  <a:srgbClr val="FF0000"/>
                </a:solidFill>
                <a:latin typeface="Century Gothic" pitchFamily="34" charset="0"/>
              </a:rPr>
              <a:t>–</a:t>
            </a:r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 МЕЛКОВОДНЫЙ</a:t>
            </a:r>
            <a:endParaRPr lang="ru-RU" altLang="ru-RU" sz="2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7" name="Picture 6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1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1341440" y="1124746"/>
            <a:ext cx="5000625" cy="714375"/>
          </a:xfr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Месторождение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latin typeface="Century Gothic" pitchFamily="34" charset="0"/>
              </a:rPr>
              <a:t>Чилов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altLang="ru-RU" sz="1800" b="1" dirty="0">
                <a:solidFill>
                  <a:srgbClr val="002060"/>
                </a:solidFill>
                <a:latin typeface="Century Gothic" pitchFamily="34" charset="0"/>
              </a:rPr>
              <a:t>–</a:t>
            </a:r>
            <a:r>
              <a:rPr lang="ru-RU" altLang="ru-RU" sz="1800" b="1" dirty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Платформа №112</a:t>
            </a:r>
          </a:p>
          <a:p>
            <a:pPr algn="ctr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Глубина моря</a:t>
            </a:r>
            <a:r>
              <a:rPr lang="en-US" altLang="ru-RU" sz="1800" b="1" dirty="0">
                <a:solidFill>
                  <a:srgbClr val="002060"/>
                </a:solidFill>
                <a:latin typeface="Century Gothic" pitchFamily="34" charset="0"/>
              </a:rPr>
              <a:t> – 6 </a:t>
            </a:r>
            <a:r>
              <a:rPr lang="ru-RU" altLang="ru-RU" sz="1800" b="1" dirty="0">
                <a:solidFill>
                  <a:srgbClr val="002060"/>
                </a:solidFill>
                <a:latin typeface="Century Gothic" pitchFamily="34" charset="0"/>
              </a:rPr>
              <a:t>м</a:t>
            </a:r>
            <a:r>
              <a:rPr lang="en-US" altLang="ru-RU" sz="1800" b="1" dirty="0">
                <a:solidFill>
                  <a:srgbClr val="002060"/>
                </a:solidFill>
                <a:latin typeface="Century Gothic" pitchFamily="34" charset="0"/>
              </a:rPr>
              <a:t> </a:t>
            </a:r>
          </a:p>
          <a:p>
            <a:pPr algn="ctr"/>
            <a:endParaRPr lang="ru-RU" altLang="ru-RU" sz="2400" b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20483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3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3" descr="D:\PresentationBP\New folder\20140826_1212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39" y="2143127"/>
            <a:ext cx="4611687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4" descr="D:\PresentationBP\New folder\Image(127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2125664"/>
            <a:ext cx="4786312" cy="358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845406" y="1124746"/>
            <a:ext cx="52387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12" indent="-457212" algn="ctr"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Century Gothic" pitchFamily="34" charset="0"/>
                <a:cs typeface="+mn-cs"/>
              </a:rPr>
              <a:t>Месторождение </a:t>
            </a:r>
            <a:r>
              <a:rPr lang="ru-RU" b="1" dirty="0" err="1" smtClean="0">
                <a:solidFill>
                  <a:srgbClr val="002060"/>
                </a:solidFill>
                <a:latin typeface="Century Gothic" pitchFamily="34" charset="0"/>
                <a:cs typeface="+mn-cs"/>
              </a:rPr>
              <a:t>Абшерон</a:t>
            </a:r>
            <a:r>
              <a:rPr lang="ru-RU" b="1" dirty="0" smtClean="0">
                <a:solidFill>
                  <a:srgbClr val="002060"/>
                </a:solidFill>
                <a:latin typeface="Century Gothic" pitchFamily="34" charset="0"/>
                <a:cs typeface="+mn-cs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Century Gothic" pitchFamily="34" charset="0"/>
                <a:cs typeface="+mn-cs"/>
              </a:rPr>
              <a:t>– </a:t>
            </a:r>
            <a:r>
              <a:rPr lang="ru-RU" b="1" dirty="0">
                <a:solidFill>
                  <a:srgbClr val="002060"/>
                </a:solidFill>
                <a:latin typeface="Century Gothic" pitchFamily="34" charset="0"/>
                <a:cs typeface="+mn-cs"/>
              </a:rPr>
              <a:t>Платформа </a:t>
            </a:r>
            <a:r>
              <a:rPr lang="ru-RU" b="1" dirty="0" smtClean="0">
                <a:solidFill>
                  <a:srgbClr val="002060"/>
                </a:solidFill>
                <a:latin typeface="Century Gothic" pitchFamily="34" charset="0"/>
                <a:cs typeface="+mn-cs"/>
              </a:rPr>
              <a:t>№20</a:t>
            </a:r>
            <a:endParaRPr lang="ru-RU" b="1" dirty="0">
              <a:solidFill>
                <a:srgbClr val="002060"/>
              </a:solidFill>
              <a:latin typeface="Century Gothic" pitchFamily="34" charset="0"/>
              <a:cs typeface="+mn-cs"/>
            </a:endParaRPr>
          </a:p>
          <a:p>
            <a:pPr marL="457212" indent="-457212" algn="ctr" eaLnBrk="1" hangingPunct="1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b="1" dirty="0">
                <a:solidFill>
                  <a:srgbClr val="002060"/>
                </a:solidFill>
                <a:latin typeface="Century Gothic" pitchFamily="34" charset="0"/>
                <a:cs typeface="+mn-cs"/>
              </a:rPr>
              <a:t>Глубина </a:t>
            </a:r>
            <a:r>
              <a:rPr lang="ru-RU" b="1" dirty="0" smtClean="0">
                <a:solidFill>
                  <a:srgbClr val="002060"/>
                </a:solidFill>
                <a:latin typeface="Century Gothic" pitchFamily="34" charset="0"/>
                <a:cs typeface="+mn-cs"/>
              </a:rPr>
              <a:t>моря</a:t>
            </a:r>
            <a:r>
              <a:rPr lang="en-US" altLang="ru-RU" b="1" dirty="0" smtClean="0">
                <a:solidFill>
                  <a:srgbClr val="002060"/>
                </a:solidFill>
                <a:latin typeface="Century Gothic" pitchFamily="34" charset="0"/>
                <a:cs typeface="+mn-cs"/>
              </a:rPr>
              <a:t> </a:t>
            </a:r>
            <a:r>
              <a:rPr lang="en-US" altLang="ru-RU" b="1" dirty="0">
                <a:solidFill>
                  <a:srgbClr val="002060"/>
                </a:solidFill>
                <a:latin typeface="Century Gothic" pitchFamily="34" charset="0"/>
                <a:cs typeface="+mn-cs"/>
              </a:rPr>
              <a:t>– </a:t>
            </a:r>
            <a:r>
              <a:rPr lang="ru-RU" altLang="ru-RU" b="1" dirty="0" smtClean="0">
                <a:solidFill>
                  <a:srgbClr val="002060"/>
                </a:solidFill>
                <a:latin typeface="Century Gothic" pitchFamily="34" charset="0"/>
                <a:cs typeface="+mn-cs"/>
              </a:rPr>
              <a:t>18</a:t>
            </a:r>
            <a:r>
              <a:rPr lang="en-US" altLang="ru-RU" b="1" dirty="0" smtClean="0">
                <a:solidFill>
                  <a:srgbClr val="002060"/>
                </a:solidFill>
                <a:latin typeface="Century Gothic" pitchFamily="34" charset="0"/>
                <a:cs typeface="+mn-cs"/>
              </a:rPr>
              <a:t> </a:t>
            </a:r>
            <a:r>
              <a:rPr lang="ru-RU" altLang="ru-RU" b="1" dirty="0" smtClean="0">
                <a:solidFill>
                  <a:srgbClr val="002060"/>
                </a:solidFill>
                <a:latin typeface="Century Gothic" pitchFamily="34" charset="0"/>
                <a:cs typeface="+mn-cs"/>
              </a:rPr>
              <a:t>м</a:t>
            </a:r>
            <a:r>
              <a:rPr lang="en-US" altLang="ru-RU" b="1" dirty="0" smtClean="0">
                <a:solidFill>
                  <a:srgbClr val="002060"/>
                </a:solidFill>
                <a:latin typeface="Century Gothic" pitchFamily="34" charset="0"/>
                <a:cs typeface="+mn-cs"/>
              </a:rPr>
              <a:t> </a:t>
            </a:r>
            <a:endParaRPr lang="en-US" altLang="ru-RU" b="1" dirty="0">
              <a:solidFill>
                <a:srgbClr val="002060"/>
              </a:solidFill>
              <a:latin typeface="Century Gothic" pitchFamily="34" charset="0"/>
              <a:cs typeface="+mn-cs"/>
            </a:endParaRPr>
          </a:p>
          <a:p>
            <a:pPr marL="342908" indent="-342908" eaLnBrk="1" hangingPunct="1">
              <a:spcBef>
                <a:spcPts val="0"/>
              </a:spcBef>
              <a:defRPr/>
            </a:pPr>
            <a:endParaRPr lang="en-US" sz="2400" b="1" dirty="0">
              <a:solidFill>
                <a:srgbClr val="002060"/>
              </a:solidFill>
              <a:latin typeface="Century Gothic" pitchFamily="34" charset="0"/>
              <a:cs typeface="+mn-cs"/>
            </a:endParaRPr>
          </a:p>
          <a:p>
            <a:pPr marL="342908" indent="-342908" eaLnBrk="1" hangingPunct="1">
              <a:spcBef>
                <a:spcPct val="20000"/>
              </a:spcBef>
              <a:buFont typeface="Arial" charset="0"/>
              <a:buChar char="•"/>
              <a:defRPr/>
            </a:pPr>
            <a:endParaRPr lang="ru-RU" sz="2800" b="1" dirty="0">
              <a:solidFill>
                <a:srgbClr val="C00000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3381375" y="214313"/>
            <a:ext cx="60721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МОРСКОЙ ИНЖИНИРИНГ </a:t>
            </a:r>
            <a:r>
              <a:rPr lang="en-US" sz="2000" b="1" dirty="0">
                <a:solidFill>
                  <a:srgbClr val="FF0000"/>
                </a:solidFill>
                <a:latin typeface="Century Gothic" pitchFamily="34" charset="0"/>
              </a:rPr>
              <a:t>–</a:t>
            </a:r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 МЕЛКОВОДНЫЙ</a:t>
            </a:r>
            <a:endParaRPr lang="ru-RU" altLang="ru-RU" sz="2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12" name="Picture 11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75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Placeholder 5"/>
          <p:cNvSpPr>
            <a:spLocks noGrp="1"/>
          </p:cNvSpPr>
          <p:nvPr>
            <p:ph type="body" idx="1"/>
          </p:nvPr>
        </p:nvSpPr>
        <p:spPr>
          <a:xfrm>
            <a:off x="2095501" y="2714625"/>
            <a:ext cx="7772400" cy="966788"/>
          </a:xfrm>
        </p:spPr>
        <p:txBody>
          <a:bodyPr/>
          <a:lstStyle/>
          <a:p>
            <a:pPr eaLnBrk="1" hangingPunct="1"/>
            <a:r>
              <a:rPr lang="ru-RU" sz="4000" b="1" cap="all" dirty="0">
                <a:solidFill>
                  <a:srgbClr val="FF0000"/>
                </a:solidFill>
                <a:latin typeface="Century Gothic" pitchFamily="34" charset="0"/>
              </a:rPr>
              <a:t>Общая информация</a:t>
            </a:r>
            <a:endParaRPr lang="en-US" altLang="ru-RU" sz="4000" b="1" cap="all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5123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6" name="Picture 5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3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1452564" y="857250"/>
            <a:ext cx="9286875" cy="5786438"/>
          </a:xfrm>
        </p:spPr>
        <p:txBody>
          <a:bodyPr/>
          <a:lstStyle/>
          <a:p>
            <a:pPr lvl="0"/>
            <a:r>
              <a:rPr lang="ru-RU" sz="1800" b="1" u="sng" dirty="0">
                <a:solidFill>
                  <a:srgbClr val="002060"/>
                </a:solidFill>
                <a:latin typeface="Century Gothic" pitchFamily="34" charset="0"/>
              </a:rPr>
              <a:t>Отдел трубопроводов:</a:t>
            </a:r>
            <a:endParaRPr lang="en-US" altLang="ru-RU" sz="1800" b="1" u="sng" dirty="0">
              <a:solidFill>
                <a:srgbClr val="002060"/>
              </a:solidFill>
              <a:latin typeface="Century Gothic" pitchFamily="34" charset="0"/>
            </a:endParaRPr>
          </a:p>
          <a:p>
            <a:r>
              <a:rPr lang="en-US" altLang="ru-RU" sz="1800" b="1" dirty="0">
                <a:solidFill>
                  <a:srgbClr val="002060"/>
                </a:solidFill>
                <a:latin typeface="Century Gothic" pitchFamily="34" charset="0"/>
              </a:rPr>
              <a:t>FLUOR &amp; </a:t>
            </a:r>
            <a:r>
              <a:rPr lang="en-US" altLang="ru-RU" sz="1800" b="1" dirty="0" err="1">
                <a:solidFill>
                  <a:srgbClr val="002060"/>
                </a:solidFill>
                <a:latin typeface="Century Gothic" pitchFamily="34" charset="0"/>
              </a:rPr>
              <a:t>KazMunaiGas</a:t>
            </a:r>
            <a:r>
              <a:rPr lang="en-US" altLang="ru-RU" sz="1800" b="1" dirty="0">
                <a:solidFill>
                  <a:srgbClr val="002060"/>
                </a:solidFill>
                <a:latin typeface="Century Gothic" pitchFamily="34" charset="0"/>
              </a:rPr>
              <a:t> (2012)-</a:t>
            </a:r>
            <a:r>
              <a:rPr lang="ru-RU" altLang="ru-RU" sz="1800" b="1" dirty="0">
                <a:solidFill>
                  <a:srgbClr val="002060"/>
                </a:solidFill>
                <a:latin typeface="Century Gothic" pitchFamily="34" charset="0"/>
              </a:rPr>
              <a:t>Ноу-Хау</a:t>
            </a:r>
            <a:r>
              <a:rPr lang="en-US" altLang="ru-RU" sz="1800" b="1" dirty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ru-RU" altLang="ru-RU" sz="1800" b="1" dirty="0">
                <a:solidFill>
                  <a:srgbClr val="002060"/>
                </a:solidFill>
                <a:latin typeface="Century Gothic" pitchFamily="34" charset="0"/>
              </a:rPr>
              <a:t>п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роект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Строительство 74-километрового подводною трубопровода в северном регионе Каспийского моря.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Метод укладки трубопровода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2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Укладка метод </a:t>
            </a:r>
            <a:r>
              <a:rPr lang="en-US" altLang="ru-RU" sz="1800" b="1" dirty="0">
                <a:solidFill>
                  <a:srgbClr val="002060"/>
                </a:solidFill>
                <a:latin typeface="Century Gothic" pitchFamily="34" charset="0"/>
              </a:rPr>
              <a:t>S-lay, Buoyancy tank 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т.д.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Управление рисками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2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Условия замерзания и т.д.</a:t>
            </a:r>
            <a:r>
              <a:rPr lang="en-US" altLang="ru-RU" sz="1800" b="1" dirty="0">
                <a:solidFill>
                  <a:srgbClr val="002060"/>
                </a:solidFill>
                <a:latin typeface="Century Gothic" pitchFamily="34" charset="0"/>
              </a:rPr>
              <a:t> </a:t>
            </a:r>
          </a:p>
          <a:p>
            <a:pPr lvl="1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Программное обеспечение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2"/>
            <a:r>
              <a:rPr lang="en-US" altLang="ru-RU" sz="1800" b="1" dirty="0">
                <a:solidFill>
                  <a:srgbClr val="002060"/>
                </a:solidFill>
                <a:latin typeface="Century Gothic" pitchFamily="34" charset="0"/>
              </a:rPr>
              <a:t>OFFPIPE</a:t>
            </a:r>
            <a:endParaRPr lang="en-US" altLang="ru-RU" sz="2800" dirty="0">
              <a:latin typeface="Century Gothic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altLang="ru-RU" sz="2400" dirty="0">
              <a:latin typeface="Century Gothic" pitchFamily="34" charset="0"/>
            </a:endParaRPr>
          </a:p>
        </p:txBody>
      </p:sp>
      <p:pic>
        <p:nvPicPr>
          <p:cNvPr id="22531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7"/>
          <p:cNvSpPr txBox="1">
            <a:spLocks noChangeArrowheads="1"/>
          </p:cNvSpPr>
          <p:nvPr/>
        </p:nvSpPr>
        <p:spPr bwMode="auto">
          <a:xfrm>
            <a:off x="3452814" y="214313"/>
            <a:ext cx="5572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000" b="1" cap="all" dirty="0">
                <a:solidFill>
                  <a:srgbClr val="FF0000"/>
                </a:solidFill>
                <a:latin typeface="Century Gothic" pitchFamily="34" charset="0"/>
              </a:rPr>
              <a:t>Морские разработки</a:t>
            </a:r>
            <a:endParaRPr lang="ru-RU" altLang="ru-RU" sz="2000" b="1" cap="all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2253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14" y="4429125"/>
            <a:ext cx="409575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8" name="Picture 7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85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1452564" y="857250"/>
            <a:ext cx="9286875" cy="5786438"/>
          </a:xfrm>
        </p:spPr>
        <p:txBody>
          <a:bodyPr/>
          <a:lstStyle/>
          <a:p>
            <a:pPr lvl="1">
              <a:buFont typeface="Arial" panose="020B0604020202020204" pitchFamily="34" charset="0"/>
              <a:buNone/>
            </a:pPr>
            <a:endParaRPr lang="en-US" altLang="ru-RU" b="1" smtClean="0">
              <a:solidFill>
                <a:srgbClr val="002060"/>
              </a:solidFill>
              <a:latin typeface="Century Gothic" pitchFamily="34" charset="0"/>
            </a:endParaRPr>
          </a:p>
          <a:p>
            <a:endParaRPr lang="en-US" altLang="ru-RU" smtClean="0">
              <a:latin typeface="Century Gothic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altLang="ru-RU" smtClean="0">
              <a:latin typeface="Century Gothic" pitchFamily="34" charset="0"/>
            </a:endParaRPr>
          </a:p>
        </p:txBody>
      </p:sp>
      <p:pic>
        <p:nvPicPr>
          <p:cNvPr id="23555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Box 7"/>
          <p:cNvSpPr txBox="1">
            <a:spLocks noChangeArrowheads="1"/>
          </p:cNvSpPr>
          <p:nvPr/>
        </p:nvSpPr>
        <p:spPr bwMode="auto">
          <a:xfrm>
            <a:off x="3452814" y="214313"/>
            <a:ext cx="5572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000" b="1" cap="all" dirty="0">
                <a:solidFill>
                  <a:srgbClr val="FF0000"/>
                </a:solidFill>
                <a:latin typeface="Century Gothic" pitchFamily="34" charset="0"/>
              </a:rPr>
              <a:t>Морской инжиниринг</a:t>
            </a:r>
            <a:r>
              <a:rPr lang="en-US" sz="2000" b="1" cap="all" dirty="0">
                <a:solidFill>
                  <a:srgbClr val="FF0000"/>
                </a:solidFill>
                <a:latin typeface="Century Gothic" pitchFamily="34" charset="0"/>
              </a:rPr>
              <a:t> </a:t>
            </a:r>
            <a:r>
              <a:rPr lang="ru-RU" sz="2000" b="1" cap="all" dirty="0">
                <a:solidFill>
                  <a:srgbClr val="FF0000"/>
                </a:solidFill>
                <a:latin typeface="Century Gothic" pitchFamily="34" charset="0"/>
              </a:rPr>
              <a:t>–</a:t>
            </a:r>
            <a:r>
              <a:rPr lang="en-US" sz="2000" b="1" cap="all" dirty="0">
                <a:solidFill>
                  <a:srgbClr val="FF0000"/>
                </a:solidFill>
                <a:latin typeface="Century Gothic" pitchFamily="34" charset="0"/>
              </a:rPr>
              <a:t> </a:t>
            </a:r>
            <a:r>
              <a:rPr lang="ru-RU" sz="2000" b="1" cap="all" dirty="0">
                <a:solidFill>
                  <a:srgbClr val="FF0000"/>
                </a:solidFill>
                <a:latin typeface="Century Gothic" pitchFamily="34" charset="0"/>
              </a:rPr>
              <a:t>глубоководный и мелководный</a:t>
            </a:r>
            <a:endParaRPr lang="ru-RU" altLang="ru-RU" sz="2000" b="1" cap="all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235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2" y="1000125"/>
            <a:ext cx="966787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8" name="Picture 7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69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2564" y="857250"/>
            <a:ext cx="9286875" cy="5786438"/>
          </a:xfrm>
        </p:spPr>
        <p:txBody>
          <a:bodyPr/>
          <a:lstStyle/>
          <a:p>
            <a:pPr lvl="0">
              <a:buFont typeface="Arial" charset="0"/>
              <a:buChar char="•"/>
              <a:defRPr/>
            </a:pPr>
            <a:r>
              <a:rPr lang="ru-RU" sz="1800" b="1" u="sng" dirty="0">
                <a:solidFill>
                  <a:srgbClr val="002060"/>
                </a:solidFill>
                <a:latin typeface="Century Gothic" pitchFamily="34" charset="0"/>
              </a:rPr>
              <a:t>Некоторые другие международные проекты:</a:t>
            </a:r>
            <a:endParaRPr lang="en-US" sz="1800" b="1" u="sng" dirty="0">
              <a:solidFill>
                <a:srgbClr val="002060"/>
              </a:solidFill>
              <a:latin typeface="Century Gothic" pitchFamily="34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McDermott (2003) –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Поддержка анализа проекта</a:t>
            </a:r>
            <a:endParaRPr lang="en-US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>
              <a:buFont typeface="Arial" charset="0"/>
              <a:buChar char="–"/>
              <a:defRPr/>
            </a:pP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Переправа 30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”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 и 28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”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 линий трубопроводов и подводных коммуникаций (Азербайджан)</a:t>
            </a:r>
            <a:endParaRPr lang="en-US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PV-Engineering (2011) –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Проект установки стояка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 </a:t>
            </a:r>
          </a:p>
          <a:p>
            <a:pPr lvl="1">
              <a:buFont typeface="Arial" charset="0"/>
              <a:buChar char="–"/>
              <a:defRPr/>
            </a:pP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Газопровод на 30м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 (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Вьетнам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)</a:t>
            </a:r>
          </a:p>
          <a:p>
            <a:pPr>
              <a:buFont typeface="Arial" charset="0"/>
              <a:buChar char="•"/>
              <a:defRPr/>
            </a:pP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Shah-</a:t>
            </a:r>
            <a:r>
              <a:rPr lang="en-US" sz="1800" b="1" dirty="0" err="1">
                <a:solidFill>
                  <a:srgbClr val="002060"/>
                </a:solidFill>
                <a:latin typeface="Century Gothic" pitchFamily="34" charset="0"/>
              </a:rPr>
              <a:t>Deniz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 2 –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 Применение проекта</a:t>
            </a:r>
            <a:endParaRPr lang="en-US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>
              <a:buFont typeface="Arial" charset="0"/>
              <a:buChar char="–"/>
              <a:defRPr/>
            </a:pP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Согласование государственными органами </a:t>
            </a:r>
            <a:endParaRPr lang="en-US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marL="342908" lvl="1" indent="-342908">
              <a:buFont typeface="Arial" charset="0"/>
              <a:buChar char="•"/>
              <a:defRPr/>
            </a:pP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COP (</a:t>
            </a:r>
            <a:r>
              <a:rPr lang="en-US" sz="1800" b="1" dirty="0" err="1">
                <a:solidFill>
                  <a:srgbClr val="002060"/>
                </a:solidFill>
                <a:latin typeface="Century Gothic" pitchFamily="34" charset="0"/>
              </a:rPr>
              <a:t>Chirag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 Oil Project)-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расчет на 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OFFPIPE</a:t>
            </a:r>
          </a:p>
          <a:p>
            <a:pPr lvl="1">
              <a:buFont typeface="Arial" charset="0"/>
              <a:buChar char="–"/>
              <a:defRPr/>
            </a:pP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Трубопроводы 18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”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 и 30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”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 (испытательный расчет, запуск и т.д.)</a:t>
            </a:r>
            <a:endParaRPr lang="en-US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>
              <a:buFont typeface="Arial" charset="0"/>
              <a:buChar char="•"/>
              <a:defRPr/>
            </a:pPr>
            <a:endParaRPr lang="en-US" sz="2800" dirty="0">
              <a:latin typeface="Century Gothic" pitchFamily="34" charset="0"/>
            </a:endParaRPr>
          </a:p>
          <a:p>
            <a:pPr lvl="1">
              <a:buFont typeface="Arial" panose="020B0604020202020204" pitchFamily="34" charset="0"/>
              <a:buChar char="•"/>
              <a:defRPr/>
            </a:pPr>
            <a:endParaRPr lang="en-US" dirty="0" smtClean="0">
              <a:latin typeface="Century Gothic" pitchFamily="34" charset="0"/>
            </a:endParaRPr>
          </a:p>
        </p:txBody>
      </p:sp>
      <p:pic>
        <p:nvPicPr>
          <p:cNvPr id="24579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7"/>
          <p:cNvSpPr txBox="1">
            <a:spLocks noChangeArrowheads="1"/>
          </p:cNvSpPr>
          <p:nvPr/>
        </p:nvSpPr>
        <p:spPr bwMode="auto">
          <a:xfrm>
            <a:off x="3215681" y="214313"/>
            <a:ext cx="60486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000" b="1" cap="all" dirty="0">
                <a:solidFill>
                  <a:srgbClr val="FF0000"/>
                </a:solidFill>
                <a:latin typeface="Century Gothic" pitchFamily="34" charset="0"/>
              </a:rPr>
              <a:t>Морской инжиниринг-глубоководный</a:t>
            </a:r>
            <a:endParaRPr lang="ru-RU" altLang="ru-RU" sz="2000" b="1" cap="all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7" name="Picture 6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6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1452564" y="857250"/>
            <a:ext cx="9286875" cy="5786438"/>
          </a:xfrm>
        </p:spPr>
        <p:txBody>
          <a:bodyPr/>
          <a:lstStyle/>
          <a:p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Скважина №15- первая эксплуатационная скважина СССР</a:t>
            </a:r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</a:rPr>
              <a:t>:</a:t>
            </a:r>
            <a:endParaRPr lang="en-US" altLang="ru-RU" sz="20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/>
            <a:r>
              <a:rPr lang="ru-RU" sz="1600" b="1" dirty="0">
                <a:solidFill>
                  <a:srgbClr val="002060"/>
                </a:solidFill>
                <a:latin typeface="Century Gothic" pitchFamily="34" charset="0"/>
              </a:rPr>
              <a:t>Месторождение </a:t>
            </a:r>
            <a:r>
              <a:rPr lang="ru-RU" sz="1600" b="1" dirty="0" err="1">
                <a:solidFill>
                  <a:srgbClr val="002060"/>
                </a:solidFill>
                <a:latin typeface="Century Gothic" pitchFamily="34" charset="0"/>
              </a:rPr>
              <a:t>Гюнешли</a:t>
            </a:r>
            <a:r>
              <a:rPr lang="ru-RU" sz="1600" b="1" dirty="0">
                <a:solidFill>
                  <a:srgbClr val="002060"/>
                </a:solidFill>
                <a:latin typeface="Century Gothic" pitchFamily="34" charset="0"/>
              </a:rPr>
              <a:t> – глубина 130м</a:t>
            </a:r>
            <a:endParaRPr lang="en-US" altLang="ru-RU" sz="16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/>
            <a:r>
              <a:rPr lang="ru-RU" sz="1600" b="1" dirty="0">
                <a:solidFill>
                  <a:srgbClr val="002060"/>
                </a:solidFill>
                <a:latin typeface="Century Gothic" pitchFamily="34" charset="0"/>
              </a:rPr>
              <a:t>Года</a:t>
            </a:r>
            <a:r>
              <a:rPr lang="en-US" altLang="ru-RU" sz="1600" b="1" dirty="0">
                <a:solidFill>
                  <a:srgbClr val="002060"/>
                </a:solidFill>
                <a:latin typeface="Century Gothic" pitchFamily="34" charset="0"/>
              </a:rPr>
              <a:t> 1985-86 </a:t>
            </a:r>
            <a:endParaRPr lang="en-US" altLang="ru-RU" sz="1600" dirty="0">
              <a:latin typeface="Century Gothic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altLang="ru-RU" sz="2000" dirty="0">
              <a:latin typeface="Century Gothic" pitchFamily="34" charset="0"/>
            </a:endParaRPr>
          </a:p>
        </p:txBody>
      </p:sp>
      <p:pic>
        <p:nvPicPr>
          <p:cNvPr id="25603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8" descr="D:\PresentationBP\15nEW.jpg"/>
          <p:cNvPicPr>
            <a:picLocks noChangeAspect="1" noChangeArrowheads="1"/>
          </p:cNvPicPr>
          <p:nvPr/>
        </p:nvPicPr>
        <p:blipFill>
          <a:blip r:embed="rId4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2" y="2500314"/>
            <a:ext cx="5586413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9" descr="D:\PresentationBP\New folder\15-OLDpHOTO.jpg"/>
          <p:cNvPicPr>
            <a:picLocks noChangeAspect="1" noChangeArrowheads="1"/>
          </p:cNvPicPr>
          <p:nvPr/>
        </p:nvPicPr>
        <p:blipFill>
          <a:blip r:embed="rId5">
            <a:lum bright="-16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2" y="1428751"/>
            <a:ext cx="4024313" cy="536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215681" y="214313"/>
            <a:ext cx="60486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000" b="1" cap="all" dirty="0">
                <a:solidFill>
                  <a:srgbClr val="FF0000"/>
                </a:solidFill>
                <a:latin typeface="Century Gothic" pitchFamily="34" charset="0"/>
              </a:rPr>
              <a:t>Морской инжиниринг-глубоководный</a:t>
            </a:r>
            <a:endParaRPr lang="ru-RU" altLang="ru-RU" sz="2000" b="1" cap="all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9" name="Picture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10" name="Picture 9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69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Placeholder 5"/>
          <p:cNvSpPr>
            <a:spLocks noGrp="1"/>
          </p:cNvSpPr>
          <p:nvPr>
            <p:ph type="body" idx="1"/>
          </p:nvPr>
        </p:nvSpPr>
        <p:spPr>
          <a:xfrm>
            <a:off x="1991544" y="2492896"/>
            <a:ext cx="9071726" cy="966788"/>
          </a:xfrm>
        </p:spPr>
        <p:txBody>
          <a:bodyPr/>
          <a:lstStyle/>
          <a:p>
            <a:pPr eaLnBrk="1" hangingPunct="1"/>
            <a:r>
              <a:rPr lang="ru-RU" sz="4000" b="1" cap="all" dirty="0">
                <a:solidFill>
                  <a:srgbClr val="FF0000"/>
                </a:solidFill>
                <a:latin typeface="Century Gothic" pitchFamily="34" charset="0"/>
              </a:rPr>
              <a:t>Наземный </a:t>
            </a:r>
            <a:r>
              <a:rPr lang="ru-RU" sz="4000" b="1" cap="all" dirty="0" smtClean="0">
                <a:solidFill>
                  <a:srgbClr val="FF0000"/>
                </a:solidFill>
                <a:latin typeface="Century Gothic" pitchFamily="34" charset="0"/>
              </a:rPr>
              <a:t>инжиниринг</a:t>
            </a:r>
            <a:endParaRPr lang="ru-RU" sz="4000" b="1" cap="all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26627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6" name="Picture 5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0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6"/>
          <p:cNvSpPr>
            <a:spLocks noGrp="1"/>
          </p:cNvSpPr>
          <p:nvPr>
            <p:ph idx="1"/>
          </p:nvPr>
        </p:nvSpPr>
        <p:spPr>
          <a:xfrm>
            <a:off x="1524000" y="762001"/>
            <a:ext cx="9144000" cy="6096000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endParaRPr lang="en-US" sz="20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Транспортные проекты</a:t>
            </a:r>
            <a:endParaRPr lang="en-US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hangingPunct="1">
              <a:buFont typeface="Arial" charset="0"/>
              <a:buChar char="–"/>
              <a:defRPr/>
            </a:pP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Трубопроводы и другие вспомогательные инфраструктуры</a:t>
            </a:r>
            <a:endParaRPr lang="en-US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Обустройство нефтяных и газовых месторождений </a:t>
            </a:r>
            <a:endParaRPr lang="en-US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hangingPunct="1">
              <a:buFont typeface="Arial" charset="0"/>
              <a:buChar char="–"/>
              <a:defRPr/>
            </a:pP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Устье скважины и наземное оборудование</a:t>
            </a:r>
            <a:endParaRPr lang="en-US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Гражданское строительство</a:t>
            </a:r>
            <a:endParaRPr lang="en-US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hangingPunct="1">
              <a:buFont typeface="Arial" charset="0"/>
              <a:buChar char="–"/>
              <a:defRPr/>
            </a:pP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Дороги, здания и другие объекты инфраструктуры</a:t>
            </a:r>
            <a:endParaRPr lang="en-US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Промышленные объекты</a:t>
            </a:r>
            <a:endParaRPr lang="en-US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hangingPunct="1">
              <a:buFont typeface="Arial" charset="0"/>
              <a:buChar char="–"/>
              <a:defRPr/>
            </a:pP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Детальное проектирование, разработка блока и т.д.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 </a:t>
            </a:r>
          </a:p>
          <a:p>
            <a:pPr marL="457212" lvl="1" indent="0" eaLnBrk="1" hangingPunct="1">
              <a:buNone/>
              <a:defRPr/>
            </a:pPr>
            <a:endParaRPr lang="en-US" sz="24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n-US" sz="2800" b="1" dirty="0">
              <a:solidFill>
                <a:srgbClr val="C00000"/>
              </a:solidFill>
              <a:latin typeface="Century Gothic" pitchFamily="34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n-US" sz="2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hangingPunct="1">
              <a:buFont typeface="Arial" charset="0"/>
              <a:buNone/>
              <a:defRPr/>
            </a:pPr>
            <a:endParaRPr lang="en-US" sz="2400" b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27651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Box 4"/>
          <p:cNvSpPr txBox="1">
            <a:spLocks noChangeArrowheads="1"/>
          </p:cNvSpPr>
          <p:nvPr/>
        </p:nvSpPr>
        <p:spPr bwMode="auto">
          <a:xfrm>
            <a:off x="3452814" y="214313"/>
            <a:ext cx="5572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sz="2000" b="1" cap="all" dirty="0">
                <a:solidFill>
                  <a:srgbClr val="FF0000"/>
                </a:solidFill>
                <a:latin typeface="Century Gothic" pitchFamily="34" charset="0"/>
              </a:rPr>
              <a:t>Наземный инжиниринг</a:t>
            </a:r>
          </a:p>
        </p:txBody>
      </p:sp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7" name="Picture 6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3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5"/>
          <p:cNvSpPr>
            <a:spLocks noGrp="1"/>
          </p:cNvSpPr>
          <p:nvPr>
            <p:ph idx="1"/>
          </p:nvPr>
        </p:nvSpPr>
        <p:spPr>
          <a:xfrm>
            <a:off x="1595438" y="285750"/>
            <a:ext cx="8743950" cy="971550"/>
          </a:xfrm>
        </p:spPr>
        <p:txBody>
          <a:bodyPr/>
          <a:lstStyle/>
          <a:p>
            <a:endParaRPr lang="en-US" altLang="ru-RU" sz="2600" b="1" dirty="0">
              <a:solidFill>
                <a:srgbClr val="002060"/>
              </a:solidFill>
              <a:latin typeface="Century Gothic" pitchFamily="34" charset="0"/>
            </a:endParaRPr>
          </a:p>
          <a:p>
            <a:pPr>
              <a:buNone/>
            </a:pP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Цех бурового раствора </a:t>
            </a:r>
            <a:r>
              <a:rPr lang="en-US" altLang="ru-RU" sz="1800" b="1" dirty="0">
                <a:solidFill>
                  <a:srgbClr val="002060"/>
                </a:solidFill>
                <a:latin typeface="Century Gothic" pitchFamily="34" charset="0"/>
              </a:rPr>
              <a:t> </a:t>
            </a:r>
          </a:p>
          <a:p>
            <a:pPr lvl="1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Дизайн–макет объекта</a:t>
            </a:r>
            <a:r>
              <a:rPr lang="ru-RU" sz="1800" dirty="0">
                <a:latin typeface="Century Gothic" pitchFamily="34" charset="0"/>
              </a:rPr>
              <a:t> 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Заказчик 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“econ INDUSTRIES”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 Германия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>
              <a:buFont typeface="Arial" panose="020B0604020202020204" pitchFamily="34" charset="0"/>
              <a:buNone/>
            </a:pPr>
            <a:endParaRPr lang="ru-RU" altLang="ru-RU" sz="2200" b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28675" name="Picture 2" descr="D:\PresentationBP\New folder\llisapiCAIDSB7E_Страница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1" y="2214565"/>
            <a:ext cx="4857750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6" descr="D:\PresentationBP\New folder\llisapiCAIDSB7E_Страница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2214563"/>
            <a:ext cx="4745037" cy="349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4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3452814" y="214313"/>
            <a:ext cx="5572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sz="2000" b="1" cap="all" dirty="0">
                <a:solidFill>
                  <a:srgbClr val="FF0000"/>
                </a:solidFill>
                <a:latin typeface="Century Gothic" pitchFamily="34" charset="0"/>
              </a:rPr>
              <a:t>Наземный инжиниринг</a:t>
            </a:r>
          </a:p>
        </p:txBody>
      </p:sp>
      <p:pic>
        <p:nvPicPr>
          <p:cNvPr id="9" name="Picture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10" name="Picture 9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4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5"/>
          <p:cNvSpPr>
            <a:spLocks noGrp="1"/>
          </p:cNvSpPr>
          <p:nvPr>
            <p:ph idx="1"/>
          </p:nvPr>
        </p:nvSpPr>
        <p:spPr>
          <a:xfrm>
            <a:off x="1595439" y="642938"/>
            <a:ext cx="8743950" cy="971550"/>
          </a:xfrm>
        </p:spPr>
        <p:txBody>
          <a:bodyPr/>
          <a:lstStyle/>
          <a:p>
            <a:pPr>
              <a:buNone/>
            </a:pP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Парк транспортного департамента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Общая площадь объекта: 4,4 Га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Количество работников: 300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Количество обслуживающих автомобилей: 2063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/>
            <a:endParaRPr lang="en-US" altLang="ru-RU" sz="22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/>
            <a:endParaRPr lang="ru-RU" altLang="ru-RU" sz="2200" b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087" y="2132856"/>
            <a:ext cx="915670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3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3452814" y="214313"/>
            <a:ext cx="5572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sz="2000" b="1" cap="all" dirty="0">
                <a:solidFill>
                  <a:srgbClr val="FF0000"/>
                </a:solidFill>
                <a:latin typeface="Century Gothic" pitchFamily="34" charset="0"/>
              </a:rPr>
              <a:t>Наземный инжиниринг</a:t>
            </a:r>
          </a:p>
        </p:txBody>
      </p:sp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9" name="Picture 8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4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3"/>
          <p:cNvSpPr>
            <a:spLocks noGrp="1"/>
          </p:cNvSpPr>
          <p:nvPr>
            <p:ph type="ctrTitle"/>
          </p:nvPr>
        </p:nvSpPr>
        <p:spPr>
          <a:xfrm>
            <a:off x="1631505" y="2130426"/>
            <a:ext cx="9073008" cy="1470025"/>
          </a:xfrm>
        </p:spPr>
        <p:txBody>
          <a:bodyPr/>
          <a:lstStyle/>
          <a:p>
            <a:pPr algn="l" eaLnBrk="1" hangingPunct="1"/>
            <a:r>
              <a:rPr lang="ru-RU" sz="4000" b="1" cap="all" dirty="0">
                <a:solidFill>
                  <a:srgbClr val="FF0000"/>
                </a:solidFill>
                <a:latin typeface="Century Gothic" pitchFamily="34" charset="0"/>
              </a:rPr>
              <a:t>проекты в процессе строительства</a:t>
            </a:r>
            <a:endParaRPr lang="ru-RU" altLang="ru-RU" sz="4000" b="1" cap="all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30723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6" name="Picture 5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1524000" y="838201"/>
            <a:ext cx="9144000" cy="6019800"/>
          </a:xfrm>
        </p:spPr>
        <p:txBody>
          <a:bodyPr/>
          <a:lstStyle/>
          <a:p>
            <a:pPr eaLnBrk="1" hangingPunct="1"/>
            <a:r>
              <a:rPr lang="ru-RU" sz="1800" b="1" dirty="0">
                <a:solidFill>
                  <a:srgbClr val="FF0000"/>
                </a:solidFill>
                <a:latin typeface="Century Gothic" pitchFamily="34" charset="0"/>
              </a:rPr>
              <a:t>Месторождение </a:t>
            </a:r>
            <a:r>
              <a:rPr lang="en-US" sz="1800" b="1" dirty="0">
                <a:solidFill>
                  <a:srgbClr val="FF0000"/>
                </a:solidFill>
                <a:latin typeface="Century Gothic" pitchFamily="34" charset="0"/>
              </a:rPr>
              <a:t>“</a:t>
            </a:r>
            <a:r>
              <a:rPr lang="ru-RU" sz="1800" b="1" dirty="0" err="1">
                <a:solidFill>
                  <a:srgbClr val="FF0000"/>
                </a:solidFill>
                <a:latin typeface="Century Gothic" pitchFamily="34" charset="0"/>
              </a:rPr>
              <a:t>Гюнашли</a:t>
            </a:r>
            <a:r>
              <a:rPr lang="en-US" sz="1800" b="1" dirty="0">
                <a:solidFill>
                  <a:srgbClr val="FF0000"/>
                </a:solidFill>
                <a:latin typeface="Century Gothic" pitchFamily="34" charset="0"/>
              </a:rPr>
              <a:t>”</a:t>
            </a:r>
            <a:r>
              <a:rPr lang="ru-RU" sz="1800" b="1" dirty="0">
                <a:solidFill>
                  <a:srgbClr val="FF0000"/>
                </a:solidFill>
                <a:latin typeface="Century Gothic" pitchFamily="34" charset="0"/>
              </a:rPr>
              <a:t> – платформа №7</a:t>
            </a:r>
            <a:endParaRPr lang="en-US" altLang="ru-RU" sz="1800" b="1" dirty="0">
              <a:solidFill>
                <a:srgbClr val="FF0000"/>
              </a:solidFill>
              <a:latin typeface="Century Gothic" pitchFamily="34" charset="0"/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Проектирование и установка блока были выполнены в 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“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НИПИ </a:t>
            </a:r>
            <a:r>
              <a:rPr lang="ru-RU" sz="1800" b="1" dirty="0" err="1">
                <a:solidFill>
                  <a:srgbClr val="002060"/>
                </a:solidFill>
                <a:latin typeface="Century Gothic" pitchFamily="34" charset="0"/>
              </a:rPr>
              <a:t>Нефтегаз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”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В настоящее время строительством верхней части управляет 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“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НИПИ </a:t>
            </a:r>
            <a:r>
              <a:rPr lang="ru-RU" sz="1800" b="1" dirty="0" err="1">
                <a:solidFill>
                  <a:srgbClr val="002060"/>
                </a:solidFill>
                <a:latin typeface="Century Gothic" pitchFamily="34" charset="0"/>
              </a:rPr>
              <a:t>Нефтегаз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”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2" eaLnBrk="1" hangingPunct="1">
              <a:buFont typeface="Arial" panose="020B0604020202020204" pitchFamily="34" charset="0"/>
              <a:buNone/>
            </a:pPr>
            <a:endParaRPr lang="en-US" altLang="ru-RU" sz="20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hangingPunct="1">
              <a:buFont typeface="Arial" panose="020B0604020202020204" pitchFamily="34" charset="0"/>
              <a:buNone/>
            </a:pPr>
            <a:endParaRPr lang="en-US" altLang="ru-RU" sz="24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2" eaLnBrk="1" hangingPunct="1">
              <a:buFont typeface="Arial" panose="020B0604020202020204" pitchFamily="34" charset="0"/>
              <a:buNone/>
            </a:pPr>
            <a:endParaRPr lang="en-US" altLang="ru-RU" sz="2000" b="1" dirty="0">
              <a:solidFill>
                <a:srgbClr val="FF0000"/>
              </a:solidFill>
              <a:latin typeface="Century Gothic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sz="28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31747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Content Placeholder 3" descr="DSC_019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3000377"/>
            <a:ext cx="4786312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2" descr="D:\PrezentasiyaSobeler2014\5002(2019) Neftqazmedenqur.diaqnostikas\Msp-7 foto\IMG_468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9" y="3000377"/>
            <a:ext cx="4810125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TextBox 6"/>
          <p:cNvSpPr txBox="1">
            <a:spLocks noChangeArrowheads="1"/>
          </p:cNvSpPr>
          <p:nvPr/>
        </p:nvSpPr>
        <p:spPr bwMode="auto">
          <a:xfrm>
            <a:off x="3452814" y="214313"/>
            <a:ext cx="5572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000" b="1" cap="all" dirty="0">
                <a:solidFill>
                  <a:srgbClr val="FF0000"/>
                </a:solidFill>
                <a:latin typeface="Century Gothic" pitchFamily="34" charset="0"/>
              </a:rPr>
              <a:t>проекты в процессе строительства</a:t>
            </a:r>
            <a:endParaRPr lang="ru-RU" altLang="ru-RU" sz="2000" b="1" cap="all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9" name="Picture 8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8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ontent Placeholder 4"/>
          <p:cNvSpPr>
            <a:spLocks noGrp="1"/>
          </p:cNvSpPr>
          <p:nvPr>
            <p:ph idx="1"/>
          </p:nvPr>
        </p:nvSpPr>
        <p:spPr>
          <a:xfrm>
            <a:off x="1143001" y="142876"/>
            <a:ext cx="5357813" cy="3357563"/>
          </a:xfrm>
        </p:spPr>
        <p:txBody>
          <a:bodyPr/>
          <a:lstStyle/>
          <a:p>
            <a:pPr eaLnBrk="1" hangingPunct="1"/>
            <a:endParaRPr lang="en-US" altLang="ru-RU" sz="2000" dirty="0">
              <a:solidFill>
                <a:srgbClr val="002060"/>
              </a:solidFill>
              <a:latin typeface="Century Gothic" pitchFamily="34" charset="0"/>
            </a:endParaRPr>
          </a:p>
          <a:p>
            <a:pPr eaLnBrk="1" hangingPunct="1"/>
            <a:endParaRPr lang="en-US" altLang="ru-RU" sz="20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eaLnBrk="1" hangingPunct="1"/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</a:rPr>
              <a:t>8</a:t>
            </a:r>
            <a:r>
              <a:rPr lang="en-US" sz="2000" b="1" dirty="0">
                <a:solidFill>
                  <a:srgbClr val="002060"/>
                </a:solidFill>
                <a:latin typeface="Century Gothic" pitchFamily="34" charset="0"/>
              </a:rPr>
              <a:t>6</a:t>
            </a:r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</a:rPr>
              <a:t> – летний опыт работы в проектировании</a:t>
            </a:r>
            <a:endParaRPr lang="en-US" altLang="ru-RU" sz="20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2" eaLnBrk="1" hangingPunct="1"/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</a:rPr>
              <a:t>Местный и международный</a:t>
            </a:r>
            <a:endParaRPr lang="en-US" altLang="ru-RU" sz="20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2" eaLnBrk="1" hangingPunct="1"/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</a:rPr>
              <a:t>Различные направления</a:t>
            </a:r>
            <a:endParaRPr lang="en-US" altLang="ru-RU" sz="20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hangingPunct="1">
              <a:buFont typeface="Arial" panose="020B0604020202020204" pitchFamily="34" charset="0"/>
              <a:buNone/>
            </a:pPr>
            <a:endParaRPr lang="en-US" altLang="ru-RU" sz="20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hangingPunct="1">
              <a:buFont typeface="Arial" panose="020B0604020202020204" pitchFamily="34" charset="0"/>
              <a:buNone/>
            </a:pPr>
            <a:endParaRPr lang="en-US" altLang="ru-RU" sz="2000" b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6147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Box 8"/>
          <p:cNvSpPr txBox="1">
            <a:spLocks noChangeArrowheads="1"/>
          </p:cNvSpPr>
          <p:nvPr/>
        </p:nvSpPr>
        <p:spPr bwMode="auto">
          <a:xfrm>
            <a:off x="3452814" y="214313"/>
            <a:ext cx="5572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ОБЩАЯ ИНФОРМАЦИЯ</a:t>
            </a:r>
            <a:endParaRPr lang="ru-RU" altLang="ru-RU" sz="2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graphicFrame>
        <p:nvGraphicFramePr>
          <p:cNvPr id="2" name="Chart 7"/>
          <p:cNvGraphicFramePr>
            <a:graphicFrameLocks/>
          </p:cNvGraphicFramePr>
          <p:nvPr>
            <p:extLst/>
          </p:nvPr>
        </p:nvGraphicFramePr>
        <p:xfrm>
          <a:off x="881063" y="3000376"/>
          <a:ext cx="8667751" cy="3857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151" name="Picture 8" descr="F:\Farid\OM3A1422_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90" y="857252"/>
            <a:ext cx="4357687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9" name="Picture 8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89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1524000" y="838201"/>
            <a:ext cx="9144000" cy="6019800"/>
          </a:xfrm>
        </p:spPr>
        <p:txBody>
          <a:bodyPr/>
          <a:lstStyle/>
          <a:p>
            <a:pPr eaLnBrk="1" hangingPunct="1"/>
            <a:r>
              <a:rPr lang="ru-RU" sz="1800" b="1" dirty="0">
                <a:solidFill>
                  <a:srgbClr val="FF0000"/>
                </a:solidFill>
                <a:latin typeface="Century Gothic" pitchFamily="34" charset="0"/>
              </a:rPr>
              <a:t>Месторождение </a:t>
            </a:r>
            <a:r>
              <a:rPr lang="en-US" sz="1800" b="1" dirty="0">
                <a:solidFill>
                  <a:srgbClr val="FF0000"/>
                </a:solidFill>
                <a:latin typeface="Century Gothic" pitchFamily="34" charset="0"/>
              </a:rPr>
              <a:t>“</a:t>
            </a:r>
            <a:r>
              <a:rPr lang="ru-RU" sz="1800" b="1" dirty="0" err="1">
                <a:solidFill>
                  <a:srgbClr val="FF0000"/>
                </a:solidFill>
                <a:latin typeface="Century Gothic" pitchFamily="34" charset="0"/>
              </a:rPr>
              <a:t>Гюнешли</a:t>
            </a:r>
            <a:r>
              <a:rPr lang="en-US" sz="1800" b="1" dirty="0">
                <a:solidFill>
                  <a:srgbClr val="FF0000"/>
                </a:solidFill>
                <a:latin typeface="Century Gothic" pitchFamily="34" charset="0"/>
              </a:rPr>
              <a:t>”</a:t>
            </a:r>
            <a:r>
              <a:rPr lang="ru-RU" sz="1800" b="1" dirty="0">
                <a:solidFill>
                  <a:srgbClr val="FF0000"/>
                </a:solidFill>
                <a:latin typeface="Century Gothic" pitchFamily="34" charset="0"/>
              </a:rPr>
              <a:t>. Платформа №7</a:t>
            </a:r>
            <a:endParaRPr lang="en-US" altLang="ru-RU" sz="1800" b="1" dirty="0">
              <a:solidFill>
                <a:srgbClr val="FF0000"/>
              </a:solidFill>
              <a:latin typeface="Century Gothic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ru-RU" sz="2800" b="1" dirty="0">
                <a:solidFill>
                  <a:srgbClr val="C00000"/>
                </a:solidFill>
                <a:latin typeface="Century Gothic" pitchFamily="34" charset="0"/>
              </a:rPr>
              <a:t>	</a:t>
            </a:r>
          </a:p>
          <a:p>
            <a:pPr lvl="1" eaLnBrk="1" hangingPunct="1">
              <a:buFont typeface="Arial" panose="020B0604020202020204" pitchFamily="34" charset="0"/>
              <a:buNone/>
            </a:pPr>
            <a:endParaRPr lang="en-US" altLang="ru-RU" sz="24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2" eaLnBrk="1" hangingPunct="1">
              <a:buFont typeface="Arial" panose="020B0604020202020204" pitchFamily="34" charset="0"/>
              <a:buNone/>
            </a:pPr>
            <a:endParaRPr lang="en-US" altLang="ru-RU" sz="2000" b="1" dirty="0">
              <a:solidFill>
                <a:srgbClr val="FF0000"/>
              </a:solidFill>
              <a:latin typeface="Century Gothic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sz="28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32771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4" descr="D:\PrezentasiyaSobeler2014\5002(2019) Neftqazmedenqur.diaqnostikas\Msp-7 foto\DSC_029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1428752"/>
            <a:ext cx="8929688" cy="522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452814" y="214313"/>
            <a:ext cx="5572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000" b="1" cap="all" dirty="0">
                <a:solidFill>
                  <a:srgbClr val="FF0000"/>
                </a:solidFill>
                <a:latin typeface="Century Gothic" pitchFamily="34" charset="0"/>
              </a:rPr>
              <a:t>проекты в процессе строительства</a:t>
            </a:r>
            <a:endParaRPr lang="ru-RU" altLang="ru-RU" sz="2000" b="1" cap="all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9" name="Picture 8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5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52814" y="214313"/>
            <a:ext cx="5572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000" b="1" cap="all" dirty="0">
                <a:solidFill>
                  <a:srgbClr val="FF0000"/>
                </a:solidFill>
                <a:latin typeface="Century Gothic" pitchFamily="34" charset="0"/>
              </a:rPr>
              <a:t>проекты в процессе строительства</a:t>
            </a:r>
            <a:endParaRPr lang="ru-RU" altLang="ru-RU" sz="2000" b="1" cap="all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34818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3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82" y="77792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2" y="2"/>
            <a:ext cx="628651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8" name="Picture 7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  <p:pic>
        <p:nvPicPr>
          <p:cNvPr id="10" name="7_-li blokun qaldirilmasi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2667000" y="685800"/>
            <a:ext cx="6858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60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6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3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itle 3"/>
          <p:cNvSpPr>
            <a:spLocks noGrp="1"/>
          </p:cNvSpPr>
          <p:nvPr>
            <p:ph type="ctrTitle"/>
          </p:nvPr>
        </p:nvSpPr>
        <p:spPr>
          <a:xfrm>
            <a:off x="3024188" y="476673"/>
            <a:ext cx="6286500" cy="737766"/>
          </a:xfrm>
        </p:spPr>
        <p:txBody>
          <a:bodyPr/>
          <a:lstStyle/>
          <a:p>
            <a:pPr eaLnBrk="1" hangingPunct="1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Спуск на воду и установка</a:t>
            </a:r>
            <a:endParaRPr lang="ru-RU" altLang="ru-RU" sz="1800" b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452814" y="214313"/>
            <a:ext cx="5572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000" b="1" cap="all" dirty="0">
                <a:solidFill>
                  <a:srgbClr val="FF0000"/>
                </a:solidFill>
                <a:latin typeface="Century Gothic" pitchFamily="34" charset="0"/>
              </a:rPr>
              <a:t>проекты в процессе строительства</a:t>
            </a:r>
            <a:endParaRPr lang="ru-RU" altLang="ru-RU" sz="2000" b="1" cap="all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9" name="Picture 8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  <p:pic>
        <p:nvPicPr>
          <p:cNvPr id="10" name="h2mp4_x264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2309786" y="1285859"/>
            <a:ext cx="6643734" cy="498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Placeholder 5"/>
          <p:cNvSpPr>
            <a:spLocks noGrp="1"/>
          </p:cNvSpPr>
          <p:nvPr>
            <p:ph type="body" idx="1"/>
          </p:nvPr>
        </p:nvSpPr>
        <p:spPr>
          <a:xfrm>
            <a:off x="1847530" y="2564904"/>
            <a:ext cx="9286875" cy="966788"/>
          </a:xfrm>
        </p:spPr>
        <p:txBody>
          <a:bodyPr/>
          <a:lstStyle/>
          <a:p>
            <a:pPr eaLnBrk="1" hangingPunct="1"/>
            <a:r>
              <a:rPr lang="ru-RU" sz="4000" b="1" dirty="0">
                <a:solidFill>
                  <a:srgbClr val="FF0000"/>
                </a:solidFill>
                <a:latin typeface="Century Gothic" pitchFamily="34" charset="0"/>
              </a:rPr>
              <a:t>Переработка нефти</a:t>
            </a:r>
            <a:r>
              <a:rPr lang="en-US" sz="4000" b="1" dirty="0">
                <a:solidFill>
                  <a:srgbClr val="FF0000"/>
                </a:solidFill>
                <a:latin typeface="Century Gothic" pitchFamily="34" charset="0"/>
              </a:rPr>
              <a:t> &amp; </a:t>
            </a:r>
            <a:r>
              <a:rPr lang="ru-RU" sz="4000" b="1" dirty="0">
                <a:solidFill>
                  <a:srgbClr val="FF0000"/>
                </a:solidFill>
                <a:latin typeface="Century Gothic" pitchFamily="34" charset="0"/>
              </a:rPr>
              <a:t>газа и нефтехимия</a:t>
            </a:r>
            <a:endParaRPr lang="en-US" altLang="ru-RU" sz="4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35843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6" name="Picture 5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9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1452564" y="857250"/>
            <a:ext cx="9286875" cy="5715000"/>
          </a:xfrm>
        </p:spPr>
        <p:txBody>
          <a:bodyPr/>
          <a:lstStyle/>
          <a:p>
            <a:pPr lvl="0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Отдел специализируется: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Проекты переработки нефти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 &amp; 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газа и нефтехимических заводов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Проекты модернизации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Проектирование специального оборудования на заказ</a:t>
            </a:r>
            <a:r>
              <a:rPr lang="en-US" altLang="ru-RU" sz="1800" b="1" dirty="0">
                <a:solidFill>
                  <a:srgbClr val="002060"/>
                </a:solidFill>
                <a:latin typeface="Century Gothic" pitchFamily="34" charset="0"/>
              </a:rPr>
              <a:t> </a:t>
            </a:r>
          </a:p>
          <a:p>
            <a:pPr lvl="1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Установка и строительство</a:t>
            </a:r>
            <a:r>
              <a:rPr lang="en-US" altLang="ru-RU" sz="1800" b="1" dirty="0">
                <a:solidFill>
                  <a:srgbClr val="002060"/>
                </a:solidFill>
                <a:latin typeface="Century Gothic" pitchFamily="34" charset="0"/>
              </a:rPr>
              <a:t> </a:t>
            </a:r>
          </a:p>
          <a:p>
            <a:pPr lvl="1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Чертежи изготовления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endParaRPr lang="en-US" altLang="ru-RU" dirty="0" smtClean="0">
              <a:latin typeface="Century Gothic" pitchFamily="34" charset="0"/>
            </a:endParaRPr>
          </a:p>
          <a:p>
            <a:endParaRPr lang="en-US" altLang="ru-RU" dirty="0" smtClean="0">
              <a:latin typeface="Century Gothic" pitchFamily="34" charset="0"/>
            </a:endParaRPr>
          </a:p>
        </p:txBody>
      </p:sp>
      <p:pic>
        <p:nvPicPr>
          <p:cNvPr id="36867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8" descr="http://www.theoilandgasyear.com/content/uploads/2015/02/refinery_621x470-400x3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873" y="3645025"/>
            <a:ext cx="4438039" cy="312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2639617" y="214313"/>
            <a:ext cx="73425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ПЕРЕРАБОТКА НЕФТИ</a:t>
            </a:r>
            <a:r>
              <a:rPr lang="en-US" sz="2000" b="1" dirty="0">
                <a:solidFill>
                  <a:srgbClr val="FF0000"/>
                </a:solidFill>
                <a:latin typeface="Century Gothic" pitchFamily="34" charset="0"/>
              </a:rPr>
              <a:t> &amp; </a:t>
            </a:r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ГАЗА И НЕФТЕХИМИЯ</a:t>
            </a:r>
            <a:endParaRPr lang="en-US" altLang="ru-RU" sz="2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9" name="Picture 8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1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ontent Placeholder 2"/>
          <p:cNvSpPr>
            <a:spLocks noGrp="1"/>
          </p:cNvSpPr>
          <p:nvPr>
            <p:ph idx="1"/>
          </p:nvPr>
        </p:nvSpPr>
        <p:spPr>
          <a:xfrm>
            <a:off x="1452564" y="857250"/>
            <a:ext cx="9286875" cy="5715000"/>
          </a:xfrm>
        </p:spPr>
        <p:txBody>
          <a:bodyPr/>
          <a:lstStyle/>
          <a:p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Завершенные проекты: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Нефтеперерабатывающий завод им. </a:t>
            </a:r>
            <a:r>
              <a:rPr lang="ru-RU" sz="1800" b="1" dirty="0" err="1">
                <a:solidFill>
                  <a:srgbClr val="002060"/>
                </a:solidFill>
                <a:latin typeface="Century Gothic" pitchFamily="34" charset="0"/>
              </a:rPr>
              <a:t>Г.Алиева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, Баку, Азербайджан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Газоперерабатывающий завод, Баку, Азербайджан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0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Отдел также завершил проекты: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Восточная Европа (Болгария, Румыния и т.д.)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Россия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Азия (Казахстан, Туркменистан, Узбекистан)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37891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2639617" y="214313"/>
            <a:ext cx="73425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НЕФТИ</a:t>
            </a:r>
            <a:r>
              <a:rPr lang="en-US" sz="2000" b="1" dirty="0">
                <a:solidFill>
                  <a:srgbClr val="FF0000"/>
                </a:solidFill>
                <a:latin typeface="Century Gothic" pitchFamily="34" charset="0"/>
              </a:rPr>
              <a:t> &amp; </a:t>
            </a:r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ГАЗА И НЕФТЕХИМИЯ</a:t>
            </a:r>
            <a:endParaRPr lang="en-US" altLang="ru-RU" sz="2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8" name="Picture 7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6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Placeholder 5"/>
          <p:cNvSpPr>
            <a:spLocks noGrp="1"/>
          </p:cNvSpPr>
          <p:nvPr>
            <p:ph type="body" idx="1"/>
          </p:nvPr>
        </p:nvSpPr>
        <p:spPr>
          <a:xfrm>
            <a:off x="1991545" y="2564904"/>
            <a:ext cx="9286875" cy="966788"/>
          </a:xfrm>
        </p:spPr>
        <p:txBody>
          <a:bodyPr/>
          <a:lstStyle/>
          <a:p>
            <a:pPr eaLnBrk="1" hangingPunct="1"/>
            <a:r>
              <a:rPr lang="ru-RU" sz="4000" b="1" dirty="0">
                <a:solidFill>
                  <a:srgbClr val="FF0000"/>
                </a:solidFill>
                <a:latin typeface="Century Gothic" pitchFamily="34" charset="0"/>
              </a:rPr>
              <a:t>ЛАЗЕРНЫЙ СКАНЕР</a:t>
            </a:r>
            <a:r>
              <a:rPr lang="en-US" altLang="ru-RU" sz="4000" b="1" dirty="0">
                <a:solidFill>
                  <a:srgbClr val="FF0000"/>
                </a:solidFill>
                <a:latin typeface="Century Gothic" pitchFamily="34" charset="0"/>
              </a:rPr>
              <a:t> &amp; PDMS</a:t>
            </a:r>
          </a:p>
        </p:txBody>
      </p:sp>
      <p:pic>
        <p:nvPicPr>
          <p:cNvPr id="38915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6" name="Picture 5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41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ontent Placeholder 6"/>
          <p:cNvSpPr>
            <a:spLocks noGrp="1"/>
          </p:cNvSpPr>
          <p:nvPr>
            <p:ph idx="1"/>
          </p:nvPr>
        </p:nvSpPr>
        <p:spPr>
          <a:xfrm>
            <a:off x="1524000" y="762001"/>
            <a:ext cx="9144000" cy="6096000"/>
          </a:xfrm>
        </p:spPr>
        <p:txBody>
          <a:bodyPr/>
          <a:lstStyle/>
          <a:p>
            <a:pPr eaLnBrk="1" hangingPunct="1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Оценка активов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hangingPunct="1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Окончательные чертежи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4" eaLnBrk="1" hangingPunct="1"/>
            <a:endParaRPr lang="en-US" altLang="ru-RU" sz="1800" b="1" dirty="0">
              <a:solidFill>
                <a:srgbClr val="C00000"/>
              </a:solidFill>
              <a:latin typeface="Century Gothic" pitchFamily="34" charset="0"/>
            </a:endParaRPr>
          </a:p>
        </p:txBody>
      </p:sp>
      <p:pic>
        <p:nvPicPr>
          <p:cNvPr id="39939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" y="1368426"/>
            <a:ext cx="3921126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TextBox 9"/>
          <p:cNvSpPr txBox="1">
            <a:spLocks noChangeArrowheads="1"/>
          </p:cNvSpPr>
          <p:nvPr/>
        </p:nvSpPr>
        <p:spPr bwMode="auto">
          <a:xfrm>
            <a:off x="4439817" y="1700810"/>
            <a:ext cx="61206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eaLnBrk="1" hangingPunct="1">
              <a:spcBef>
                <a:spcPct val="0"/>
              </a:spcBef>
              <a:buNone/>
            </a:pPr>
            <a:r>
              <a:rPr lang="ru-RU" sz="1600" b="1" i="1" dirty="0">
                <a:latin typeface="Century Gothic" pitchFamily="34" charset="0"/>
              </a:rPr>
              <a:t>Проект по модернизации нефтеперерабатывающего завода им. Г. Алиева</a:t>
            </a:r>
            <a:endParaRPr lang="en-US" altLang="ru-RU" sz="1600" b="1" i="1" dirty="0">
              <a:latin typeface="Century Gothic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 i="1" dirty="0">
                <a:latin typeface="Century Gothic" pitchFamily="34" charset="0"/>
              </a:rPr>
              <a:t> </a:t>
            </a:r>
          </a:p>
        </p:txBody>
      </p:sp>
      <p:pic>
        <p:nvPicPr>
          <p:cNvPr id="39943" name="Content Placeholder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815" y="2390776"/>
            <a:ext cx="7500937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4" name="TextBox 7"/>
          <p:cNvSpPr txBox="1">
            <a:spLocks noChangeArrowheads="1"/>
          </p:cNvSpPr>
          <p:nvPr/>
        </p:nvSpPr>
        <p:spPr bwMode="auto">
          <a:xfrm>
            <a:off x="3452814" y="214313"/>
            <a:ext cx="5572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ЛАЗЕРНОЕ СКАНИРОВАНИЕ</a:t>
            </a:r>
            <a:endParaRPr lang="ru-RU" altLang="ru-RU" sz="2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9" name="Picture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10" name="Picture 9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6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6"/>
          <p:cNvSpPr>
            <a:spLocks noGrp="1"/>
          </p:cNvSpPr>
          <p:nvPr>
            <p:ph idx="1"/>
          </p:nvPr>
        </p:nvSpPr>
        <p:spPr>
          <a:xfrm>
            <a:off x="1524000" y="762001"/>
            <a:ext cx="9144000" cy="6096000"/>
          </a:xfrm>
        </p:spPr>
        <p:txBody>
          <a:bodyPr/>
          <a:lstStyle/>
          <a:p>
            <a:pPr eaLnBrk="1" hangingPunct="1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Оценка активов</a:t>
            </a:r>
            <a:r>
              <a:rPr lang="en-US" altLang="ru-RU" sz="1800" b="1" dirty="0">
                <a:solidFill>
                  <a:srgbClr val="002060"/>
                </a:solidFill>
                <a:latin typeface="Century Gothic" pitchFamily="34" charset="0"/>
              </a:rPr>
              <a:t> </a:t>
            </a:r>
          </a:p>
          <a:p>
            <a:pPr lvl="1" eaLnBrk="1" hangingPunct="1"/>
            <a:r>
              <a:rPr lang="en-US" altLang="ru-RU" sz="1800" b="1" dirty="0">
                <a:solidFill>
                  <a:srgbClr val="002060"/>
                </a:solidFill>
                <a:latin typeface="Century Gothic" pitchFamily="34" charset="0"/>
              </a:rPr>
              <a:t>PDMS</a:t>
            </a:r>
            <a:r>
              <a:rPr lang="ru-RU" altLang="ru-RU" sz="1800" b="1" dirty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модель – 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“As built”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4" eaLnBrk="1" hangingPunct="1"/>
            <a:endParaRPr lang="en-US" altLang="ru-RU" sz="1600" b="1" dirty="0">
              <a:solidFill>
                <a:srgbClr val="C00000"/>
              </a:solidFill>
              <a:latin typeface="Century Gothic" pitchFamily="34" charset="0"/>
            </a:endParaRPr>
          </a:p>
        </p:txBody>
      </p:sp>
      <p:pic>
        <p:nvPicPr>
          <p:cNvPr id="40963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Box 9"/>
          <p:cNvSpPr txBox="1">
            <a:spLocks noChangeArrowheads="1"/>
          </p:cNvSpPr>
          <p:nvPr/>
        </p:nvSpPr>
        <p:spPr bwMode="auto">
          <a:xfrm>
            <a:off x="6167438" y="1873773"/>
            <a:ext cx="4786312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eaLnBrk="1" hangingPunct="1">
              <a:spcBef>
                <a:spcPct val="0"/>
              </a:spcBef>
              <a:buNone/>
            </a:pPr>
            <a:r>
              <a:rPr lang="ru-RU" sz="1600" b="1" i="1" dirty="0">
                <a:latin typeface="Century Gothic" pitchFamily="34" charset="0"/>
              </a:rPr>
              <a:t>Проект по модернизации нефтеперерабатывающего завода им. Г. Алиева</a:t>
            </a:r>
            <a:endParaRPr lang="en-US" altLang="ru-RU" sz="1600" b="1" i="1" dirty="0">
              <a:latin typeface="Century Gothic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400" b="1" i="1" dirty="0">
              <a:latin typeface="Century Gothic" pitchFamily="34" charset="0"/>
            </a:endParaRPr>
          </a:p>
        </p:txBody>
      </p:sp>
      <p:sp>
        <p:nvSpPr>
          <p:cNvPr id="40966" name="TextBox 8"/>
          <p:cNvSpPr txBox="1">
            <a:spLocks noChangeArrowheads="1"/>
          </p:cNvSpPr>
          <p:nvPr/>
        </p:nvSpPr>
        <p:spPr bwMode="auto">
          <a:xfrm>
            <a:off x="3452814" y="214313"/>
            <a:ext cx="5572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rgbClr val="FF0000"/>
                </a:solidFill>
                <a:latin typeface="Century Gothic" pitchFamily="34" charset="0"/>
              </a:rPr>
              <a:t>PDMS</a:t>
            </a:r>
            <a:r>
              <a:rPr lang="ru-RU" altLang="ru-RU" sz="2000" b="1" dirty="0">
                <a:solidFill>
                  <a:srgbClr val="FF0000"/>
                </a:solidFill>
                <a:latin typeface="Century Gothic" pitchFamily="34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МОДЕЛИРОВАНИЕ</a:t>
            </a:r>
            <a:endParaRPr lang="ru-RU" altLang="ru-RU" sz="2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4096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2" y="2857500"/>
            <a:ext cx="4714875" cy="322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8" name="TextBox 8"/>
          <p:cNvSpPr txBox="1">
            <a:spLocks noChangeArrowheads="1"/>
          </p:cNvSpPr>
          <p:nvPr/>
        </p:nvSpPr>
        <p:spPr bwMode="auto">
          <a:xfrm>
            <a:off x="1238252" y="2132856"/>
            <a:ext cx="49584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ru-RU" sz="1600" b="1" i="1" dirty="0">
                <a:latin typeface="Century Gothic" pitchFamily="34" charset="0"/>
              </a:rPr>
              <a:t>Месторождение </a:t>
            </a:r>
            <a:r>
              <a:rPr lang="ru-RU" sz="1600" b="1" i="1" dirty="0" err="1">
                <a:latin typeface="Century Gothic" pitchFamily="34" charset="0"/>
              </a:rPr>
              <a:t>Гюнешли</a:t>
            </a:r>
            <a:r>
              <a:rPr lang="ru-RU" sz="1600" b="1" i="1" dirty="0">
                <a:latin typeface="Century Gothic" pitchFamily="34" charset="0"/>
              </a:rPr>
              <a:t> </a:t>
            </a:r>
            <a:r>
              <a:rPr lang="en-US" sz="1600" b="1" i="1" dirty="0">
                <a:latin typeface="Century Gothic" pitchFamily="34" charset="0"/>
              </a:rPr>
              <a:t>–</a:t>
            </a:r>
            <a:r>
              <a:rPr lang="ru-RU" sz="1600" b="1" i="1" dirty="0">
                <a:latin typeface="Century Gothic" pitchFamily="34" charset="0"/>
              </a:rPr>
              <a:t> Платформа №7</a:t>
            </a:r>
          </a:p>
        </p:txBody>
      </p:sp>
      <p:pic>
        <p:nvPicPr>
          <p:cNvPr id="4096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2857500"/>
            <a:ext cx="4786312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11" name="Picture 10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Content Placeholder 6"/>
          <p:cNvSpPr>
            <a:spLocks noGrp="1"/>
          </p:cNvSpPr>
          <p:nvPr>
            <p:ph idx="1"/>
          </p:nvPr>
        </p:nvSpPr>
        <p:spPr>
          <a:xfrm>
            <a:off x="1143000" y="212725"/>
            <a:ext cx="5429250" cy="2928938"/>
          </a:xfrm>
        </p:spPr>
        <p:txBody>
          <a:bodyPr/>
          <a:lstStyle/>
          <a:p>
            <a:pPr lvl="1" eaLnBrk="1" hangingPunct="1">
              <a:buFont typeface="Arial" panose="020B0604020202020204" pitchFamily="34" charset="0"/>
              <a:buChar char="•"/>
            </a:pPr>
            <a:endParaRPr lang="en-US" altLang="ru-RU" sz="20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en-US" altLang="ru-RU" sz="20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Непрерывное совершенствование на основе тесного сотрудничества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Конференция 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AVEVA WORLD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2" eaLnBrk="1" hangingPunct="1">
              <a:buNone/>
            </a:pPr>
            <a:endParaRPr lang="en-US" sz="16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2" eaLnBrk="1" hangingPunct="1">
              <a:buNone/>
            </a:pPr>
            <a:endParaRPr lang="en-US" sz="16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2" eaLnBrk="1" hangingPunct="1">
              <a:buNone/>
            </a:pPr>
            <a:endParaRPr lang="en-US" sz="16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2" eaLnBrk="1" hangingPunct="1">
              <a:buNone/>
            </a:pPr>
            <a:endParaRPr lang="en-US" sz="16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2" eaLnBrk="1" hangingPunct="1">
              <a:buNone/>
            </a:pPr>
            <a:r>
              <a:rPr lang="ru-RU" sz="1600" b="1" dirty="0">
                <a:solidFill>
                  <a:srgbClr val="002060"/>
                </a:solidFill>
                <a:latin typeface="Century Gothic" pitchFamily="34" charset="0"/>
              </a:rPr>
              <a:t>Лучшая награда проекта – Апрель 2015</a:t>
            </a:r>
            <a:endParaRPr lang="en-US" altLang="ru-RU" sz="16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2" eaLnBrk="1" hangingPunct="1">
              <a:buFont typeface="Arial" panose="020B0604020202020204" pitchFamily="34" charset="0"/>
              <a:buNone/>
            </a:pP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2" eaLnBrk="1" hangingPunct="1">
              <a:buFont typeface="Arial" panose="020B0604020202020204" pitchFamily="34" charset="0"/>
              <a:buNone/>
            </a:pP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hangingPunct="1">
              <a:buFont typeface="Arial" panose="020B0604020202020204" pitchFamily="34" charset="0"/>
              <a:buNone/>
            </a:pPr>
            <a:r>
              <a:rPr lang="en-US" altLang="ru-RU" sz="2000" b="1" dirty="0">
                <a:solidFill>
                  <a:srgbClr val="002060"/>
                </a:solidFill>
                <a:latin typeface="Century Gothic" pitchFamily="34" charset="0"/>
              </a:rPr>
              <a:t> </a:t>
            </a:r>
          </a:p>
          <a:p>
            <a:pPr lvl="2" eaLnBrk="1" hangingPunct="1"/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hangingPunct="1">
              <a:buFont typeface="Arial" panose="020B0604020202020204" pitchFamily="34" charset="0"/>
              <a:buNone/>
            </a:pPr>
            <a:endParaRPr lang="en-US" altLang="ru-RU" sz="2000" b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41987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 preferRelativeResize="0">
            <a:picLocks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88089" y="1384758"/>
            <a:ext cx="3722762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552575" y="3429000"/>
            <a:ext cx="4602488" cy="3068326"/>
          </a:xfrm>
          <a:prstGeom prst="round2DiagRect">
            <a:avLst>
              <a:gd name="adj1" fmla="val 16667"/>
              <a:gd name="adj2" fmla="val 0"/>
            </a:avLst>
          </a:prstGeom>
          <a:ln w="952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3452814" y="214313"/>
            <a:ext cx="5572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rgbClr val="FF0000"/>
                </a:solidFill>
                <a:latin typeface="Century Gothic" pitchFamily="34" charset="0"/>
              </a:rPr>
              <a:t>PDMS</a:t>
            </a:r>
            <a:r>
              <a:rPr lang="ru-RU" altLang="ru-RU" sz="2000" b="1" dirty="0">
                <a:solidFill>
                  <a:srgbClr val="FF0000"/>
                </a:solidFill>
                <a:latin typeface="Century Gothic" pitchFamily="34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МОДЕЛИРОВАНИЕ</a:t>
            </a:r>
            <a:endParaRPr lang="ru-RU" altLang="ru-RU" sz="2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12" name="Picture 11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9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Box 5"/>
          <p:cNvSpPr txBox="1">
            <a:spLocks noChangeArrowheads="1"/>
          </p:cNvSpPr>
          <p:nvPr/>
        </p:nvSpPr>
        <p:spPr bwMode="auto">
          <a:xfrm>
            <a:off x="881062" y="2071688"/>
            <a:ext cx="414337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ru-RU" sz="2000" b="1" dirty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</a:rPr>
              <a:t>На основании 5 различных институтов в 2009 году был учрежден НИПИ </a:t>
            </a:r>
            <a:r>
              <a:rPr lang="en-US" sz="2000" b="1" dirty="0">
                <a:solidFill>
                  <a:srgbClr val="002060"/>
                </a:solidFill>
                <a:latin typeface="Century Gothic" pitchFamily="34" charset="0"/>
              </a:rPr>
              <a:t>“</a:t>
            </a:r>
            <a:r>
              <a:rPr lang="ru-RU" sz="2000" b="1" dirty="0" err="1">
                <a:solidFill>
                  <a:srgbClr val="002060"/>
                </a:solidFill>
                <a:latin typeface="Century Gothic" pitchFamily="34" charset="0"/>
              </a:rPr>
              <a:t>Нефтегаз</a:t>
            </a:r>
            <a:r>
              <a:rPr lang="en-US" sz="2000" b="1" dirty="0">
                <a:solidFill>
                  <a:srgbClr val="002060"/>
                </a:solidFill>
                <a:latin typeface="Century Gothic" pitchFamily="34" charset="0"/>
              </a:rPr>
              <a:t>”</a:t>
            </a:r>
            <a:endParaRPr lang="ru-RU" altLang="ru-RU" sz="2000" b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graphicFrame>
        <p:nvGraphicFramePr>
          <p:cNvPr id="35" name="Diagram 34"/>
          <p:cNvGraphicFramePr/>
          <p:nvPr>
            <p:extLst/>
          </p:nvPr>
        </p:nvGraphicFramePr>
        <p:xfrm>
          <a:off x="3881422" y="1000108"/>
          <a:ext cx="8358246" cy="5572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3452814" y="214313"/>
            <a:ext cx="5572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ОБЩАЯ ИНФОРМАЦИЯ</a:t>
            </a:r>
            <a:endParaRPr lang="ru-RU" altLang="ru-RU" sz="2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7" name="Picture 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9" name="Picture 8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77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 bwMode="auto">
          <a:xfrm>
            <a:off x="1143001" y="0"/>
            <a:ext cx="9906007" cy="682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1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1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1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1">
                <a:solidFill>
                  <a:schemeClr val="tx1"/>
                </a:solidFill>
                <a:latin typeface="Calibri" pitchFamily="34" charset="0"/>
              </a:defRPr>
            </a:lvl5pPr>
            <a:lvl6pPr marL="457201" algn="ctr" rtl="0" fontAlgn="base">
              <a:spcBef>
                <a:spcPct val="0"/>
              </a:spcBef>
              <a:spcAft>
                <a:spcPct val="0"/>
              </a:spcAft>
              <a:defRPr sz="4401">
                <a:solidFill>
                  <a:schemeClr val="tx1"/>
                </a:solidFill>
                <a:latin typeface="Calibri" pitchFamily="34" charset="0"/>
              </a:defRPr>
            </a:lvl6pPr>
            <a:lvl7pPr marL="914401" algn="ctr" rtl="0" fontAlgn="base">
              <a:spcBef>
                <a:spcPct val="0"/>
              </a:spcBef>
              <a:spcAft>
                <a:spcPct val="0"/>
              </a:spcAft>
              <a:defRPr sz="4401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1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ПРОГРАМНОЕ ОБЕСПЕЧЕНИЕ</a:t>
            </a:r>
            <a:endParaRPr lang="ru-RU" altLang="ru-RU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2162971" y="1276825"/>
            <a:ext cx="3777953" cy="468215"/>
          </a:xfrm>
        </p:spPr>
        <p:txBody>
          <a:bodyPr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PDMS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091032" y="1765103"/>
            <a:ext cx="4011415" cy="2255939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6566476" y="1296897"/>
            <a:ext cx="3790851" cy="468215"/>
          </a:xfrm>
        </p:spPr>
        <p:txBody>
          <a:bodyPr/>
          <a:lstStyle/>
          <a:p>
            <a:pPr algn="ctr"/>
            <a:r>
              <a:rPr lang="en-US" sz="2000" b="1">
                <a:latin typeface="Century Gothic" panose="020B0502020202020204" pitchFamily="34" charset="0"/>
              </a:rPr>
              <a:t>SACS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pic>
        <p:nvPicPr>
          <p:cNvPr id="9" name="Content Placeholder 8"/>
          <p:cNvPicPr>
            <a:picLocks noGrp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6494538" y="1768959"/>
            <a:ext cx="4011415" cy="2255939"/>
          </a:xfrm>
        </p:spPr>
      </p:pic>
      <p:pic>
        <p:nvPicPr>
          <p:cNvPr id="16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4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82" y="77792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2" y="2"/>
            <a:ext cx="628651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763548" y="4473869"/>
            <a:ext cx="10760075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1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1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1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1">
                <a:solidFill>
                  <a:schemeClr val="tx1"/>
                </a:solidFill>
                <a:latin typeface="Calibri" pitchFamily="34" charset="0"/>
              </a:defRPr>
            </a:lvl5pPr>
            <a:lvl6pPr marL="457212" algn="ctr" rtl="0" fontAlgn="base">
              <a:spcBef>
                <a:spcPct val="0"/>
              </a:spcBef>
              <a:spcAft>
                <a:spcPct val="0"/>
              </a:spcAft>
              <a:defRPr sz="4401">
                <a:solidFill>
                  <a:schemeClr val="tx1"/>
                </a:solidFill>
                <a:latin typeface="Calibri" pitchFamily="34" charset="0"/>
              </a:defRPr>
            </a:lvl6pPr>
            <a:lvl7pPr marL="914424" algn="ctr" rtl="0" fontAlgn="base">
              <a:spcBef>
                <a:spcPct val="0"/>
              </a:spcBef>
              <a:spcAft>
                <a:spcPct val="0"/>
              </a:spcAft>
              <a:defRPr sz="4401">
                <a:solidFill>
                  <a:schemeClr val="tx1"/>
                </a:solidFill>
                <a:latin typeface="Calibri" pitchFamily="34" charset="0"/>
              </a:defRPr>
            </a:lvl7pPr>
            <a:lvl8pPr marL="1371634" algn="ctr" rtl="0" fontAlgn="base">
              <a:spcBef>
                <a:spcPct val="0"/>
              </a:spcBef>
              <a:spcAft>
                <a:spcPct val="0"/>
              </a:spcAft>
              <a:defRPr sz="4401">
                <a:solidFill>
                  <a:schemeClr val="tx1"/>
                </a:solidFill>
                <a:latin typeface="Calibri" pitchFamily="34" charset="0"/>
              </a:defRPr>
            </a:lvl8pPr>
            <a:lvl9pPr marL="1828846" algn="ctr" rtl="0" fontAlgn="base">
              <a:spcBef>
                <a:spcPct val="0"/>
              </a:spcBef>
              <a:spcAft>
                <a:spcPct val="0"/>
              </a:spcAft>
              <a:defRPr sz="440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000" b="1" kern="0" dirty="0" smtClean="0">
                <a:latin typeface="Century Gothic" panose="020B0502020202020204" pitchFamily="34" charset="0"/>
                <a:cs typeface="Arial" pitchFamily="34" charset="0"/>
              </a:rPr>
              <a:t>SOCAR – </a:t>
            </a:r>
            <a:r>
              <a:rPr lang="ru-RU" sz="2000" b="1" kern="0" dirty="0" smtClean="0">
                <a:latin typeface="Century Gothic" panose="020B0502020202020204" pitchFamily="34" charset="0"/>
                <a:cs typeface="Arial" pitchFamily="34" charset="0"/>
              </a:rPr>
              <a:t>НИПИ</a:t>
            </a:r>
            <a:r>
              <a:rPr lang="az-Latn-AZ" sz="2000" b="1" kern="0" dirty="0" smtClean="0"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en-US" sz="2000" b="1" kern="0" dirty="0" smtClean="0">
                <a:latin typeface="Century Gothic" panose="020B0502020202020204" pitchFamily="34" charset="0"/>
                <a:cs typeface="Arial" pitchFamily="34" charset="0"/>
              </a:rPr>
              <a:t>“</a:t>
            </a:r>
            <a:r>
              <a:rPr lang="ru-RU" sz="2000" b="1" kern="0" dirty="0" smtClean="0">
                <a:latin typeface="Century Gothic" panose="020B0502020202020204" pitchFamily="34" charset="0"/>
                <a:cs typeface="Arial" pitchFamily="34" charset="0"/>
              </a:rPr>
              <a:t>НЕФТЕГАЗ</a:t>
            </a:r>
            <a:r>
              <a:rPr lang="en-US" sz="2000" b="1" kern="0" dirty="0" smtClean="0">
                <a:latin typeface="Century Gothic" panose="020B0502020202020204" pitchFamily="34" charset="0"/>
                <a:cs typeface="Arial" pitchFamily="34" charset="0"/>
              </a:rPr>
              <a:t>”</a:t>
            </a:r>
            <a:r>
              <a:rPr lang="ru-RU" sz="2000" b="1" dirty="0" smtClean="0">
                <a:latin typeface="Century Gothic" panose="020B0502020202020204" pitchFamily="34" charset="0"/>
              </a:rPr>
              <a:t> </a:t>
            </a:r>
            <a:r>
              <a:rPr lang="ru-RU" sz="2000" b="1" dirty="0" smtClean="0">
                <a:latin typeface="Century Gothic" panose="020B0502020202020204" pitchFamily="34" charset="0"/>
                <a:cs typeface="Arial" pitchFamily="34" charset="0"/>
              </a:rPr>
              <a:t>для предоставления заказчикам высококачественного проекта использует пакеты программного обеспечения </a:t>
            </a:r>
            <a:r>
              <a:rPr lang="en-US" sz="2000" b="1" dirty="0" smtClean="0">
                <a:latin typeface="Century Gothic" panose="020B0502020202020204" pitchFamily="34" charset="0"/>
                <a:cs typeface="Arial" pitchFamily="34" charset="0"/>
              </a:rPr>
              <a:t>CAD</a:t>
            </a:r>
            <a:r>
              <a:rPr lang="ru-RU" sz="2000" b="1" dirty="0" smtClean="0">
                <a:latin typeface="Century Gothic" panose="020B0502020202020204" pitchFamily="34" charset="0"/>
                <a:cs typeface="Arial" pitchFamily="34" charset="0"/>
              </a:rPr>
              <a:t>/</a:t>
            </a:r>
            <a:r>
              <a:rPr lang="en-US" sz="2000" b="1" dirty="0" smtClean="0">
                <a:latin typeface="Century Gothic" panose="020B0502020202020204" pitchFamily="34" charset="0"/>
                <a:cs typeface="Arial" pitchFamily="34" charset="0"/>
              </a:rPr>
              <a:t>CAE</a:t>
            </a:r>
            <a:r>
              <a:rPr lang="ru-RU" sz="2000" b="1" dirty="0" smtClean="0">
                <a:latin typeface="Century Gothic" panose="020B0502020202020204" pitchFamily="34" charset="0"/>
                <a:cs typeface="Arial" pitchFamily="34" charset="0"/>
              </a:rPr>
              <a:t>. Проект координируется в тесном сотрудничестве с программными пакетами с другими областями проектирования.</a:t>
            </a:r>
            <a:endParaRPr lang="ru-RU" sz="2000" b="1" dirty="0">
              <a:latin typeface="Century Gothic" panose="020B0502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3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/>
          </p:nvPr>
        </p:nvGraphicFramePr>
        <p:xfrm>
          <a:off x="1343473" y="1052736"/>
          <a:ext cx="9433048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 bwMode="auto">
          <a:xfrm>
            <a:off x="1143001" y="0"/>
            <a:ext cx="9906007" cy="682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1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1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1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1">
                <a:solidFill>
                  <a:schemeClr val="tx1"/>
                </a:solidFill>
                <a:latin typeface="Calibri" pitchFamily="34" charset="0"/>
              </a:defRPr>
            </a:lvl5pPr>
            <a:lvl6pPr marL="457201" algn="ctr" rtl="0" fontAlgn="base">
              <a:spcBef>
                <a:spcPct val="0"/>
              </a:spcBef>
              <a:spcAft>
                <a:spcPct val="0"/>
              </a:spcAft>
              <a:defRPr sz="4401">
                <a:solidFill>
                  <a:schemeClr val="tx1"/>
                </a:solidFill>
                <a:latin typeface="Calibri" pitchFamily="34" charset="0"/>
              </a:defRPr>
            </a:lvl6pPr>
            <a:lvl7pPr marL="914401" algn="ctr" rtl="0" fontAlgn="base">
              <a:spcBef>
                <a:spcPct val="0"/>
              </a:spcBef>
              <a:spcAft>
                <a:spcPct val="0"/>
              </a:spcAft>
              <a:defRPr sz="4401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1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ПРОГРАМНОЕ ОБЕСПЕЧЕНИЕ</a:t>
            </a:r>
            <a:endParaRPr lang="ru-RU" altLang="ru-RU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8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82" y="77792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2" y="2"/>
            <a:ext cx="628651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8" name="Picture 7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7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8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4071648"/>
              </p:ext>
            </p:extLst>
          </p:nvPr>
        </p:nvGraphicFramePr>
        <p:xfrm>
          <a:off x="1365250" y="188640"/>
          <a:ext cx="9405938" cy="6264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32" name="Worksheet" r:id="rId3" imgW="8248779" imgH="4791150" progId="">
                  <p:embed/>
                </p:oleObj>
              </mc:Choice>
              <mc:Fallback>
                <p:oleObj name="Worksheet" r:id="rId3" imgW="8248779" imgH="4791150" progId="">
                  <p:embed/>
                  <p:pic>
                    <p:nvPicPr>
                      <p:cNvPr id="0" name="Picture 51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5250" y="188640"/>
                        <a:ext cx="9405938" cy="626469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4" name="Picture 3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65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Placeholder 5"/>
          <p:cNvSpPr>
            <a:spLocks noGrp="1"/>
          </p:cNvSpPr>
          <p:nvPr>
            <p:ph type="body" idx="1"/>
          </p:nvPr>
        </p:nvSpPr>
        <p:spPr>
          <a:xfrm>
            <a:off x="1919536" y="2852936"/>
            <a:ext cx="9286875" cy="966788"/>
          </a:xfrm>
        </p:spPr>
        <p:txBody>
          <a:bodyPr/>
          <a:lstStyle/>
          <a:p>
            <a:pPr eaLnBrk="1" hangingPunct="1"/>
            <a:r>
              <a:rPr lang="ru-RU" sz="4000" b="1" dirty="0">
                <a:solidFill>
                  <a:srgbClr val="FF0000"/>
                </a:solidFill>
                <a:latin typeface="Century Gothic" pitchFamily="34" charset="0"/>
              </a:rPr>
              <a:t>АВТОМАТИЗАЦИЯ</a:t>
            </a:r>
            <a:r>
              <a:rPr lang="ru-RU" sz="4000" dirty="0">
                <a:solidFill>
                  <a:srgbClr val="FF0000"/>
                </a:solidFill>
                <a:latin typeface="Century Gothic" pitchFamily="34" charset="0"/>
              </a:rPr>
              <a:t> </a:t>
            </a:r>
            <a:r>
              <a:rPr lang="ru-RU" sz="4000" b="1" dirty="0">
                <a:solidFill>
                  <a:srgbClr val="FF0000"/>
                </a:solidFill>
                <a:latin typeface="Century Gothic" pitchFamily="34" charset="0"/>
              </a:rPr>
              <a:t>И</a:t>
            </a:r>
            <a:r>
              <a:rPr lang="ru-RU" sz="4000" dirty="0">
                <a:solidFill>
                  <a:srgbClr val="FF0000"/>
                </a:solidFill>
                <a:latin typeface="Century Gothic" pitchFamily="34" charset="0"/>
              </a:rPr>
              <a:t> </a:t>
            </a:r>
            <a:r>
              <a:rPr lang="ru-RU" sz="4000" b="1" dirty="0">
                <a:solidFill>
                  <a:srgbClr val="FF0000"/>
                </a:solidFill>
                <a:latin typeface="Century Gothic" pitchFamily="34" charset="0"/>
              </a:rPr>
              <a:t>КИП</a:t>
            </a:r>
            <a:endParaRPr lang="en-US" altLang="ru-RU" sz="4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46083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6" name="Picture 5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59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1452564" y="857250"/>
            <a:ext cx="9286875" cy="5715000"/>
          </a:xfrm>
        </p:spPr>
        <p:txBody>
          <a:bodyPr/>
          <a:lstStyle/>
          <a:p>
            <a:pPr algn="just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  <a:cs typeface="Times New Roman" panose="02020603050405020304" pitchFamily="18" charset="0"/>
              </a:rPr>
              <a:t>Основной вид деятельности отдела включает системы автоматизации процесса проектирования нефтедобычи, очистки нефти и нефтехимических отраслей промышленности. Работы проектируют 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  <a:cs typeface="Times New Roman" panose="02020603050405020304" pitchFamily="18" charset="0"/>
              </a:rPr>
              <a:t>ACS 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  <a:cs typeface="Times New Roman" panose="02020603050405020304" pitchFamily="18" charset="0"/>
              </a:rPr>
              <a:t>все четыре уровня: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  <a:cs typeface="Times New Roman" panose="02020603050405020304" pitchFamily="18" charset="0"/>
            </a:endParaRPr>
          </a:p>
          <a:p>
            <a:pPr lvl="1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Уровень процесса (полевой уровень)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Уровень контроля и управления процессом (уровень 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ITR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)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Магистральная сеть (сетевой уровень)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/>
            <a:r>
              <a:rPr lang="ru-RU" altLang="ru-RU" sz="1800" b="1" dirty="0">
                <a:solidFill>
                  <a:srgbClr val="002060"/>
                </a:solidFill>
                <a:latin typeface="Century Gothic" pitchFamily="34" charset="0"/>
              </a:rPr>
              <a:t>Человеко – машинный интерфейс</a:t>
            </a:r>
            <a:endParaRPr lang="en-US" altLang="ru-RU" sz="1800" b="1" dirty="0">
              <a:solidFill>
                <a:srgbClr val="FF0000"/>
              </a:solidFill>
              <a:latin typeface="Century Gothic" pitchFamily="34" charset="0"/>
            </a:endParaRPr>
          </a:p>
          <a:p>
            <a:pPr algn="just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  <a:cs typeface="Times New Roman" panose="02020603050405020304" pitchFamily="18" charset="0"/>
              </a:rPr>
              <a:t>Развитие  и дизайн системы управления процессом выполнены на основе фирм программируемых логических диспетчеров (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  <a:cs typeface="Times New Roman" panose="02020603050405020304" pitchFamily="18" charset="0"/>
              </a:rPr>
              <a:t>PLC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  <a:cs typeface="Times New Roman" panose="02020603050405020304" pitchFamily="18" charset="0"/>
              </a:rPr>
              <a:t>) 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  <a:cs typeface="Times New Roman" panose="02020603050405020304" pitchFamily="18" charset="0"/>
              </a:rPr>
              <a:t>Mitsubishi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  <a:cs typeface="Times New Roman" panose="02020603050405020304" pitchFamily="18" charset="0"/>
              </a:rPr>
              <a:t>ABB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  <a:cs typeface="Times New Roman" panose="02020603050405020304" pitchFamily="18" charset="0"/>
              </a:rPr>
              <a:t>Emerson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  <a:cs typeface="Times New Roman" panose="02020603050405020304" pitchFamily="18" charset="0"/>
              </a:rPr>
              <a:t>Schneider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  <a:cs typeface="Times New Roman" panose="02020603050405020304" pitchFamily="18" charset="0"/>
              </a:rPr>
              <a:t>Advantech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  <a:cs typeface="Times New Roman" panose="02020603050405020304" pitchFamily="18" charset="0"/>
            </a:endParaRPr>
          </a:p>
        </p:txBody>
      </p:sp>
      <p:pic>
        <p:nvPicPr>
          <p:cNvPr id="47107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Box 7"/>
          <p:cNvSpPr txBox="1">
            <a:spLocks noChangeArrowheads="1"/>
          </p:cNvSpPr>
          <p:nvPr/>
        </p:nvSpPr>
        <p:spPr bwMode="auto">
          <a:xfrm>
            <a:off x="3167064" y="214313"/>
            <a:ext cx="63579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АВТОМАТИЗАЦИЯ</a:t>
            </a:r>
            <a:r>
              <a:rPr lang="ru-RU" sz="2000" dirty="0">
                <a:solidFill>
                  <a:srgbClr val="FF0000"/>
                </a:solidFill>
                <a:latin typeface="Century Gothic" pitchFamily="34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И</a:t>
            </a:r>
            <a:r>
              <a:rPr lang="ru-RU" sz="2000" dirty="0">
                <a:solidFill>
                  <a:srgbClr val="FF0000"/>
                </a:solidFill>
                <a:latin typeface="Century Gothic" pitchFamily="34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КИП</a:t>
            </a:r>
            <a:endParaRPr lang="en-US" altLang="ru-RU" sz="2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7" name="Picture 6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0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Box 7"/>
          <p:cNvSpPr txBox="1">
            <a:spLocks noChangeArrowheads="1"/>
          </p:cNvSpPr>
          <p:nvPr/>
        </p:nvSpPr>
        <p:spPr bwMode="auto">
          <a:xfrm>
            <a:off x="3167064" y="214313"/>
            <a:ext cx="63579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АВТОМАТИЗАЦИЯ</a:t>
            </a:r>
            <a:r>
              <a:rPr lang="ru-RU" sz="2000" dirty="0">
                <a:solidFill>
                  <a:srgbClr val="FF0000"/>
                </a:solidFill>
                <a:latin typeface="Century Gothic" pitchFamily="34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И</a:t>
            </a:r>
            <a:r>
              <a:rPr lang="ru-RU" sz="2000" dirty="0">
                <a:solidFill>
                  <a:srgbClr val="FF0000"/>
                </a:solidFill>
                <a:latin typeface="Century Gothic" pitchFamily="34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КИП</a:t>
            </a:r>
            <a:endParaRPr lang="en-US" altLang="ru-RU" sz="2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48131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688" y="3076577"/>
            <a:ext cx="3516312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Рисунок 13" descr="180_enraf_854AT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00125"/>
            <a:ext cx="3309938" cy="330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5" name="TextBox 7"/>
          <p:cNvSpPr txBox="1">
            <a:spLocks noChangeArrowheads="1"/>
          </p:cNvSpPr>
          <p:nvPr/>
        </p:nvSpPr>
        <p:spPr bwMode="auto">
          <a:xfrm>
            <a:off x="4738688" y="1285877"/>
            <a:ext cx="28575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Датчик уровня</a:t>
            </a:r>
            <a:r>
              <a:rPr lang="az-Latn-AZ" altLang="ru-RU" sz="1800" b="1" dirty="0">
                <a:solidFill>
                  <a:srgbClr val="002060"/>
                </a:solidFill>
                <a:latin typeface="Century Gothic" pitchFamily="34" charset="0"/>
              </a:rPr>
              <a:t> 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z-Latn-AZ" altLang="ru-RU" sz="1800" b="1" dirty="0" err="1">
                <a:solidFill>
                  <a:srgbClr val="002060"/>
                </a:solidFill>
                <a:latin typeface="Century Gothic" pitchFamily="34" charset="0"/>
              </a:rPr>
              <a:t>Enraf</a:t>
            </a:r>
            <a:r>
              <a:rPr lang="az-Latn-AZ" altLang="ru-RU" sz="1800" b="1" dirty="0">
                <a:solidFill>
                  <a:srgbClr val="002060"/>
                </a:solidFill>
                <a:latin typeface="Century Gothic" pitchFamily="34" charset="0"/>
              </a:rPr>
              <a:t>  854ATG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3878079" y="5643563"/>
            <a:ext cx="27959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Монтаж</a:t>
            </a:r>
            <a:r>
              <a:rPr lang="ru-RU" altLang="ru-RU" sz="1800" b="1" dirty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az-Latn-AZ" altLang="ru-RU" sz="1800" b="1" dirty="0" err="1">
                <a:solidFill>
                  <a:srgbClr val="002060"/>
                </a:solidFill>
                <a:latin typeface="Century Gothic" pitchFamily="34" charset="0"/>
              </a:rPr>
              <a:t>Enraf</a:t>
            </a:r>
            <a:r>
              <a:rPr lang="az-Latn-AZ" altLang="ru-RU" sz="1800" b="1" dirty="0">
                <a:solidFill>
                  <a:srgbClr val="002060"/>
                </a:solidFill>
                <a:latin typeface="Century Gothic" pitchFamily="34" charset="0"/>
              </a:rPr>
              <a:t>  854ATG </a:t>
            </a:r>
            <a:endParaRPr lang="ru-RU" altLang="ru-RU" sz="1800" b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9" name="Picture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10" name="Picture 9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3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Рисунок 11" descr="images4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2" y="2058990"/>
            <a:ext cx="3381375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Рисунок 12" descr="images5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90" y="2071690"/>
            <a:ext cx="3240087" cy="452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9" name="TextBox 11"/>
          <p:cNvSpPr txBox="1">
            <a:spLocks noChangeArrowheads="1"/>
          </p:cNvSpPr>
          <p:nvPr/>
        </p:nvSpPr>
        <p:spPr bwMode="auto">
          <a:xfrm>
            <a:off x="1381125" y="1531965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Интегральные пневматические клапаны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3167064" y="214313"/>
            <a:ext cx="63579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АВТОМАТИЗАЦИЯ</a:t>
            </a:r>
            <a:r>
              <a:rPr lang="ru-RU" sz="2000" dirty="0">
                <a:solidFill>
                  <a:srgbClr val="FF0000"/>
                </a:solidFill>
                <a:latin typeface="Century Gothic" pitchFamily="34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И</a:t>
            </a:r>
            <a:r>
              <a:rPr lang="ru-RU" sz="2000" dirty="0">
                <a:solidFill>
                  <a:srgbClr val="FF0000"/>
                </a:solidFill>
                <a:latin typeface="Century Gothic" pitchFamily="34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КИП</a:t>
            </a:r>
            <a:endParaRPr lang="en-US" altLang="ru-RU" sz="2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10" name="Picture 9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2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181" name="Group 188"/>
          <p:cNvGrpSpPr>
            <a:grpSpLocks noGrp="1"/>
          </p:cNvGrpSpPr>
          <p:nvPr/>
        </p:nvGrpSpPr>
        <p:grpSpPr bwMode="auto">
          <a:xfrm>
            <a:off x="1809750" y="1642435"/>
            <a:ext cx="9110786" cy="4148767"/>
            <a:chOff x="-178971" y="172795"/>
            <a:chExt cx="13941836" cy="9020526"/>
          </a:xfrm>
        </p:grpSpPr>
        <p:sp>
          <p:nvSpPr>
            <p:cNvPr id="129" name="AutoShape 28"/>
            <p:cNvSpPr>
              <a:spLocks noChangeArrowheads="1"/>
            </p:cNvSpPr>
            <p:nvPr/>
          </p:nvSpPr>
          <p:spPr bwMode="auto">
            <a:xfrm>
              <a:off x="7203312" y="470715"/>
              <a:ext cx="6559553" cy="4658308"/>
            </a:xfrm>
            <a:prstGeom prst="flowChartProcess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1002">
              <a:schemeClr val="l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entury Gothic" pitchFamily="34" charset="0"/>
              </a:endParaRPr>
            </a:p>
          </p:txBody>
        </p:sp>
        <p:sp>
          <p:nvSpPr>
            <p:cNvPr id="50229" name="WordArt 124"/>
            <p:cNvSpPr>
              <a:spLocks noChangeArrowheads="1" noChangeShapeType="1" noTextEdit="1"/>
            </p:cNvSpPr>
            <p:nvPr/>
          </p:nvSpPr>
          <p:spPr bwMode="auto">
            <a:xfrm>
              <a:off x="-178971" y="6679565"/>
              <a:ext cx="608" cy="9842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Century Gothic" pitchFamily="34" charset="0"/>
                </a:rPr>
                <a:t>UPS</a:t>
              </a:r>
              <a:endPara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Century Gothic" pitchFamily="34" charset="0"/>
              </a:endParaRPr>
            </a:p>
          </p:txBody>
        </p:sp>
        <p:sp>
          <p:nvSpPr>
            <p:cNvPr id="50230" name="WordArt 140"/>
            <p:cNvSpPr>
              <a:spLocks noChangeArrowheads="1" noChangeShapeType="1" noTextEdit="1"/>
            </p:cNvSpPr>
            <p:nvPr/>
          </p:nvSpPr>
          <p:spPr bwMode="auto">
            <a:xfrm>
              <a:off x="3740566" y="6679565"/>
              <a:ext cx="608" cy="9842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Century Gothic" pitchFamily="34" charset="0"/>
              </a:endParaRPr>
            </a:p>
          </p:txBody>
        </p:sp>
        <p:sp>
          <p:nvSpPr>
            <p:cNvPr id="50231" name="WordArt 147"/>
            <p:cNvSpPr>
              <a:spLocks noChangeArrowheads="1" noChangeShapeType="1" noTextEdit="1"/>
            </p:cNvSpPr>
            <p:nvPr/>
          </p:nvSpPr>
          <p:spPr bwMode="auto">
            <a:xfrm>
              <a:off x="5524918" y="6679564"/>
              <a:ext cx="608" cy="9842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Century Gothic" pitchFamily="34" charset="0"/>
              </a:endParaRPr>
            </a:p>
          </p:txBody>
        </p:sp>
        <p:sp>
          <p:nvSpPr>
            <p:cNvPr id="50232" name="WordArt 166"/>
            <p:cNvSpPr>
              <a:spLocks noChangeArrowheads="1" noChangeShapeType="1" noTextEdit="1"/>
            </p:cNvSpPr>
            <p:nvPr/>
          </p:nvSpPr>
          <p:spPr bwMode="auto">
            <a:xfrm>
              <a:off x="12938542" y="6679565"/>
              <a:ext cx="608" cy="9842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Century Gothic" pitchFamily="34" charset="0"/>
                </a:rPr>
                <a:t>UPS</a:t>
              </a:r>
              <a:endPara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Century Gothic" pitchFamily="34" charset="0"/>
              </a:endParaRPr>
            </a:p>
          </p:txBody>
        </p:sp>
        <p:sp>
          <p:nvSpPr>
            <p:cNvPr id="50233" name="WordArt 172"/>
            <p:cNvSpPr>
              <a:spLocks noChangeArrowheads="1" noChangeShapeType="1" noTextEdit="1"/>
            </p:cNvSpPr>
            <p:nvPr/>
          </p:nvSpPr>
          <p:spPr bwMode="auto">
            <a:xfrm>
              <a:off x="9333328" y="6679565"/>
              <a:ext cx="608" cy="9842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Century Gothic" pitchFamily="34" charset="0"/>
                </a:rPr>
                <a:t>U</a:t>
              </a:r>
              <a:endPara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Century Gothic" pitchFamily="34" charset="0"/>
              </a:endParaRPr>
            </a:p>
          </p:txBody>
        </p:sp>
        <p:sp>
          <p:nvSpPr>
            <p:cNvPr id="50234" name="Rectangle 185"/>
            <p:cNvSpPr>
              <a:spLocks noChangeArrowheads="1"/>
            </p:cNvSpPr>
            <p:nvPr/>
          </p:nvSpPr>
          <p:spPr bwMode="auto">
            <a:xfrm>
              <a:off x="796" y="172795"/>
              <a:ext cx="1695518" cy="568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>
                  <a:latin typeface="Century Gothic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</a:t>
              </a:r>
              <a:endParaRPr lang="ru-RU" altLang="ru-RU" sz="1800">
                <a:latin typeface="Century Gothic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0235" name="WordArt 182"/>
            <p:cNvSpPr>
              <a:spLocks noChangeArrowheads="1" noChangeShapeType="1" noTextEdit="1"/>
            </p:cNvSpPr>
            <p:nvPr/>
          </p:nvSpPr>
          <p:spPr bwMode="auto">
            <a:xfrm>
              <a:off x="7203312" y="470715"/>
              <a:ext cx="6559553" cy="152937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Century Gothic" pitchFamily="34" charset="0"/>
                  <a:cs typeface="Times New Roman" panose="02020603050405020304" pitchFamily="18" charset="0"/>
                </a:rPr>
                <a:t>Операторная</a:t>
              </a:r>
            </a:p>
          </p:txBody>
        </p:sp>
        <p:sp>
          <p:nvSpPr>
            <p:cNvPr id="50236" name="WordArt 182"/>
            <p:cNvSpPr>
              <a:spLocks noChangeArrowheads="1" noChangeShapeType="1" noTextEdit="1"/>
            </p:cNvSpPr>
            <p:nvPr/>
          </p:nvSpPr>
          <p:spPr bwMode="auto">
            <a:xfrm>
              <a:off x="7525584" y="2953225"/>
              <a:ext cx="2024718" cy="9002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  <p:sp>
          <p:nvSpPr>
            <p:cNvPr id="138" name="AutoShape 28"/>
            <p:cNvSpPr>
              <a:spLocks noChangeArrowheads="1"/>
            </p:cNvSpPr>
            <p:nvPr/>
          </p:nvSpPr>
          <p:spPr bwMode="auto">
            <a:xfrm>
              <a:off x="9878255" y="6089756"/>
              <a:ext cx="2445752" cy="3103565"/>
            </a:xfrm>
            <a:prstGeom prst="flowChartProcess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1002">
              <a:schemeClr val="l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Century Gothic" pitchFamily="34" charset="0"/>
              </a:endParaRPr>
            </a:p>
          </p:txBody>
        </p:sp>
      </p:grpSp>
      <p:sp>
        <p:nvSpPr>
          <p:cNvPr id="139" name="Заголовок 1"/>
          <p:cNvSpPr txBox="1">
            <a:spLocks/>
          </p:cNvSpPr>
          <p:nvPr/>
        </p:nvSpPr>
        <p:spPr>
          <a:xfrm>
            <a:off x="2628900" y="1438275"/>
            <a:ext cx="1428750" cy="28575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rIns="0" bIns="0" anchor="b"/>
          <a:lstStyle/>
          <a:p>
            <a:pPr eaLnBrk="1" hangingPunct="1">
              <a:defRPr/>
            </a:pPr>
            <a:r>
              <a:rPr lang="ru-RU" dirty="0" smtClean="0">
                <a:latin typeface="Century Gothic" pitchFamily="34" charset="0"/>
              </a:rPr>
              <a:t>Контейнеры</a:t>
            </a:r>
            <a:endParaRPr lang="en-US" dirty="0">
              <a:solidFill>
                <a:srgbClr val="7030A0"/>
              </a:solidFill>
              <a:latin typeface="Century Gothic" pitchFamily="34" charset="0"/>
              <a:cs typeface="Times New Roman" pitchFamily="18" charset="0"/>
            </a:endParaRPr>
          </a:p>
        </p:txBody>
      </p:sp>
      <p:pic>
        <p:nvPicPr>
          <p:cNvPr id="501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2852740"/>
            <a:ext cx="157162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116" descr="Comput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090" y="3009900"/>
            <a:ext cx="82073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" name="Стрелка вправо 224"/>
          <p:cNvSpPr/>
          <p:nvPr/>
        </p:nvSpPr>
        <p:spPr>
          <a:xfrm>
            <a:off x="8289925" y="3227390"/>
            <a:ext cx="388938" cy="141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entury Gothic" pitchFamily="34" charset="0"/>
            </a:endParaRPr>
          </a:p>
        </p:txBody>
      </p:sp>
      <p:cxnSp>
        <p:nvCxnSpPr>
          <p:cNvPr id="143" name="Прямая соединительная линия 231"/>
          <p:cNvCxnSpPr/>
          <p:nvPr/>
        </p:nvCxnSpPr>
        <p:spPr>
          <a:xfrm>
            <a:off x="2986089" y="4508500"/>
            <a:ext cx="214312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Прямая соединительная линия 234"/>
          <p:cNvCxnSpPr/>
          <p:nvPr/>
        </p:nvCxnSpPr>
        <p:spPr>
          <a:xfrm rot="16200000" flipH="1">
            <a:off x="2950369" y="4544219"/>
            <a:ext cx="285750" cy="21431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Прямая соединительная линия 239"/>
          <p:cNvCxnSpPr/>
          <p:nvPr/>
        </p:nvCxnSpPr>
        <p:spPr>
          <a:xfrm rot="5400000" flipH="1" flipV="1">
            <a:off x="2950369" y="4544219"/>
            <a:ext cx="285750" cy="21431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Прямая соединительная линия 246"/>
          <p:cNvCxnSpPr/>
          <p:nvPr/>
        </p:nvCxnSpPr>
        <p:spPr>
          <a:xfrm>
            <a:off x="2986089" y="4794250"/>
            <a:ext cx="214312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Прямая соединительная линия 247"/>
          <p:cNvCxnSpPr/>
          <p:nvPr/>
        </p:nvCxnSpPr>
        <p:spPr>
          <a:xfrm>
            <a:off x="4200526" y="4540250"/>
            <a:ext cx="214313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Прямая соединительная линия 248"/>
          <p:cNvCxnSpPr/>
          <p:nvPr/>
        </p:nvCxnSpPr>
        <p:spPr>
          <a:xfrm rot="16200000" flipH="1">
            <a:off x="4164807" y="4575969"/>
            <a:ext cx="285750" cy="21431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Прямая соединительная линия 249"/>
          <p:cNvCxnSpPr/>
          <p:nvPr/>
        </p:nvCxnSpPr>
        <p:spPr>
          <a:xfrm rot="5400000" flipH="1" flipV="1">
            <a:off x="4164807" y="4575969"/>
            <a:ext cx="285750" cy="21431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Прямая соединительная линия 250"/>
          <p:cNvCxnSpPr/>
          <p:nvPr/>
        </p:nvCxnSpPr>
        <p:spPr>
          <a:xfrm>
            <a:off x="4200526" y="4826000"/>
            <a:ext cx="214313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Прямая соединительная линия 252"/>
          <p:cNvCxnSpPr/>
          <p:nvPr/>
        </p:nvCxnSpPr>
        <p:spPr>
          <a:xfrm rot="10800000">
            <a:off x="2343152" y="4579940"/>
            <a:ext cx="714375" cy="158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Прямая соединительная линия 254"/>
          <p:cNvCxnSpPr/>
          <p:nvPr/>
        </p:nvCxnSpPr>
        <p:spPr>
          <a:xfrm rot="10800000">
            <a:off x="2343152" y="4651375"/>
            <a:ext cx="714375" cy="158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Прямая соединительная линия 282"/>
          <p:cNvCxnSpPr/>
          <p:nvPr/>
        </p:nvCxnSpPr>
        <p:spPr>
          <a:xfrm rot="10800000">
            <a:off x="4343402" y="4611690"/>
            <a:ext cx="714375" cy="158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Прямая соединительная линия 283"/>
          <p:cNvCxnSpPr/>
          <p:nvPr/>
        </p:nvCxnSpPr>
        <p:spPr>
          <a:xfrm rot="10800000">
            <a:off x="4343402" y="4683125"/>
            <a:ext cx="714375" cy="158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Стрелка вправо 289"/>
          <p:cNvSpPr/>
          <p:nvPr/>
        </p:nvSpPr>
        <p:spPr>
          <a:xfrm rot="5400000">
            <a:off x="8655845" y="3942557"/>
            <a:ext cx="900113" cy="1905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n>
                <a:solidFill>
                  <a:srgbClr val="C00000"/>
                </a:solidFill>
              </a:ln>
              <a:latin typeface="Century Gothic" pitchFamily="34" charset="0"/>
            </a:endParaRPr>
          </a:p>
        </p:txBody>
      </p:sp>
      <p:sp>
        <p:nvSpPr>
          <p:cNvPr id="156" name="Заголовок 1"/>
          <p:cNvSpPr txBox="1">
            <a:spLocks/>
          </p:cNvSpPr>
          <p:nvPr/>
        </p:nvSpPr>
        <p:spPr>
          <a:xfrm>
            <a:off x="8445500" y="5187950"/>
            <a:ext cx="1500188" cy="374650"/>
          </a:xfrm>
          <a:prstGeom prst="rect">
            <a:avLst/>
          </a:prstGeom>
          <a:gradFill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6200000" scaled="0"/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0" rIns="0" bIns="0" anchor="b"/>
          <a:lstStyle/>
          <a:p>
            <a:pPr eaLnBrk="1" hangingPunct="1">
              <a:defRPr/>
            </a:pPr>
            <a:r>
              <a:rPr lang="az-Latn-AZ" sz="4000" dirty="0">
                <a:solidFill>
                  <a:schemeClr val="tx2"/>
                </a:solidFill>
                <a:latin typeface="Century Gothic" pitchFamily="34" charset="0"/>
                <a:cs typeface="Times New Roman" pitchFamily="18" charset="0"/>
              </a:rPr>
              <a:t>                 </a:t>
            </a:r>
            <a:r>
              <a:rPr lang="az-Latn-AZ" sz="4000" dirty="0">
                <a:solidFill>
                  <a:schemeClr val="bg1"/>
                </a:solidFill>
                <a:latin typeface="Century Gothic" pitchFamily="34" charset="0"/>
                <a:cs typeface="Times New Roman" pitchFamily="18" charset="0"/>
              </a:rPr>
              <a:t>                     </a:t>
            </a:r>
            <a:r>
              <a:rPr lang="az-Latn-AZ" sz="2000" dirty="0">
                <a:solidFill>
                  <a:srgbClr val="FF0000"/>
                </a:solidFill>
                <a:latin typeface="Century Gothic" pitchFamily="34" charset="0"/>
                <a:cs typeface="Times New Roman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ru-RU" sz="1600" dirty="0">
                <a:solidFill>
                  <a:srgbClr val="FF0000"/>
                </a:solidFill>
                <a:latin typeface="Century Gothic" pitchFamily="34" charset="0"/>
                <a:cs typeface="Times New Roman" pitchFamily="18" charset="0"/>
              </a:rPr>
              <a:t> </a:t>
            </a:r>
            <a:r>
              <a:rPr lang="ru-RU" sz="1200" b="1" dirty="0">
                <a:solidFill>
                  <a:schemeClr val="tx1"/>
                </a:solidFill>
                <a:latin typeface="Century Gothic" pitchFamily="34" charset="0"/>
                <a:cs typeface="Times New Roman" pitchFamily="18" charset="0"/>
              </a:rPr>
              <a:t>Электрическая часть</a:t>
            </a:r>
            <a:endParaRPr lang="en-US" sz="1200" b="1" dirty="0">
              <a:solidFill>
                <a:schemeClr val="tx1"/>
              </a:solidFill>
              <a:latin typeface="Century Gothic" pitchFamily="34" charset="0"/>
              <a:cs typeface="Times New Roman" pitchFamily="18" charset="0"/>
            </a:endParaRPr>
          </a:p>
        </p:txBody>
      </p:sp>
      <p:cxnSp>
        <p:nvCxnSpPr>
          <p:cNvPr id="157" name="Прямая со стрелкой 319"/>
          <p:cNvCxnSpPr/>
          <p:nvPr/>
        </p:nvCxnSpPr>
        <p:spPr>
          <a:xfrm flipV="1">
            <a:off x="6843713" y="3821115"/>
            <a:ext cx="6350" cy="127793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Заголовок 1"/>
          <p:cNvSpPr txBox="1">
            <a:spLocks/>
          </p:cNvSpPr>
          <p:nvPr/>
        </p:nvSpPr>
        <p:spPr>
          <a:xfrm>
            <a:off x="8669338" y="4595815"/>
            <a:ext cx="1099070" cy="357187"/>
          </a:xfrm>
          <a:prstGeom prst="rect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6200000" scaled="0"/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0" rIns="0" bIns="0" anchor="b"/>
          <a:lstStyle/>
          <a:p>
            <a:pPr algn="ctr" eaLnBrk="1" hangingPunct="1">
              <a:defRPr/>
            </a:pPr>
            <a:r>
              <a:rPr lang="ru-RU" sz="700" b="1" dirty="0">
                <a:solidFill>
                  <a:schemeClr val="tx2"/>
                </a:solidFill>
                <a:latin typeface="Century Gothic" pitchFamily="34" charset="0"/>
                <a:cs typeface="Times New Roman" pitchFamily="18" charset="0"/>
              </a:rPr>
              <a:t>Предохранительный щит</a:t>
            </a:r>
            <a:r>
              <a:rPr lang="az-Latn-AZ" sz="1400" b="1" dirty="0">
                <a:solidFill>
                  <a:schemeClr val="tx2"/>
                </a:solidFill>
                <a:latin typeface="Century Gothic" pitchFamily="34" charset="0"/>
                <a:cs typeface="Times New Roman" pitchFamily="18" charset="0"/>
              </a:rPr>
              <a:t>             </a:t>
            </a:r>
            <a:r>
              <a:rPr lang="az-Latn-AZ" sz="1400" b="1" dirty="0">
                <a:solidFill>
                  <a:schemeClr val="bg1"/>
                </a:solidFill>
                <a:latin typeface="Century Gothic" pitchFamily="34" charset="0"/>
                <a:cs typeface="Times New Roman" pitchFamily="18" charset="0"/>
              </a:rPr>
              <a:t>                     </a:t>
            </a:r>
            <a:endParaRPr lang="en-US" sz="2000" b="1" dirty="0">
              <a:solidFill>
                <a:srgbClr val="FF0000"/>
              </a:solidFill>
              <a:latin typeface="Century Gothic" pitchFamily="34" charset="0"/>
              <a:cs typeface="Times New Roman" pitchFamily="18" charset="0"/>
            </a:endParaRPr>
          </a:p>
        </p:txBody>
      </p:sp>
      <p:pic>
        <p:nvPicPr>
          <p:cNvPr id="50202" name="Picture 2" descr="Nasosnaya_stantsiya_CAM_100-25_Marin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27" y="4367215"/>
            <a:ext cx="7143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03" name="Picture 3" descr="C:\Users\User\Desktop\jamb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40" y="4319590"/>
            <a:ext cx="714375" cy="7143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1" name="Прямая соединительная линия 360"/>
          <p:cNvCxnSpPr/>
          <p:nvPr/>
        </p:nvCxnSpPr>
        <p:spPr>
          <a:xfrm rot="5400000">
            <a:off x="2558256" y="5296694"/>
            <a:ext cx="9985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Прямая соединительная линия 362"/>
          <p:cNvCxnSpPr/>
          <p:nvPr/>
        </p:nvCxnSpPr>
        <p:spPr>
          <a:xfrm>
            <a:off x="3065463" y="5794375"/>
            <a:ext cx="4500562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Прямая со стрелкой 46"/>
          <p:cNvCxnSpPr/>
          <p:nvPr/>
        </p:nvCxnSpPr>
        <p:spPr>
          <a:xfrm rot="5400000" flipH="1" flipV="1">
            <a:off x="6594476" y="4830765"/>
            <a:ext cx="1928813" cy="158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20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26" y="2362201"/>
            <a:ext cx="619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0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526" y="2438400"/>
            <a:ext cx="619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0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464" y="2224089"/>
            <a:ext cx="619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7" name="Прямая соединительная линия 55"/>
          <p:cNvCxnSpPr/>
          <p:nvPr/>
        </p:nvCxnSpPr>
        <p:spPr>
          <a:xfrm>
            <a:off x="4271963" y="5081590"/>
            <a:ext cx="2571750" cy="15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Прямая соединительная линия 64"/>
          <p:cNvCxnSpPr/>
          <p:nvPr/>
        </p:nvCxnSpPr>
        <p:spPr>
          <a:xfrm rot="5400000" flipH="1" flipV="1">
            <a:off x="4145757" y="4955383"/>
            <a:ext cx="285750" cy="15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Прямая соединительная линия 47"/>
          <p:cNvCxnSpPr/>
          <p:nvPr/>
        </p:nvCxnSpPr>
        <p:spPr>
          <a:xfrm>
            <a:off x="3343276" y="1866900"/>
            <a:ext cx="28575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Прямая соединительная линия 48"/>
          <p:cNvCxnSpPr/>
          <p:nvPr/>
        </p:nvCxnSpPr>
        <p:spPr>
          <a:xfrm>
            <a:off x="3914775" y="2081215"/>
            <a:ext cx="2071688" cy="15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Прямая соединительная линия 50"/>
          <p:cNvCxnSpPr/>
          <p:nvPr/>
        </p:nvCxnSpPr>
        <p:spPr>
          <a:xfrm>
            <a:off x="4564065" y="2295525"/>
            <a:ext cx="1214437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Прямая соединительная линия 63"/>
          <p:cNvCxnSpPr/>
          <p:nvPr/>
        </p:nvCxnSpPr>
        <p:spPr>
          <a:xfrm rot="5400000" flipH="1" flipV="1">
            <a:off x="4473577" y="2395540"/>
            <a:ext cx="214313" cy="15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Прямая соединительная линия 65"/>
          <p:cNvCxnSpPr/>
          <p:nvPr/>
        </p:nvCxnSpPr>
        <p:spPr>
          <a:xfrm rot="5400000" flipH="1" flipV="1">
            <a:off x="3814764" y="2174875"/>
            <a:ext cx="214312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Прямая соединительная линия 69"/>
          <p:cNvCxnSpPr/>
          <p:nvPr/>
        </p:nvCxnSpPr>
        <p:spPr>
          <a:xfrm rot="5400000" flipH="1" flipV="1">
            <a:off x="3022600" y="2187575"/>
            <a:ext cx="642938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Прямая со стрелкой 78"/>
          <p:cNvCxnSpPr/>
          <p:nvPr/>
        </p:nvCxnSpPr>
        <p:spPr>
          <a:xfrm>
            <a:off x="5772150" y="3549650"/>
            <a:ext cx="928688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Прямая соединительная линия 81"/>
          <p:cNvCxnSpPr/>
          <p:nvPr/>
        </p:nvCxnSpPr>
        <p:spPr>
          <a:xfrm rot="5400000" flipH="1" flipV="1">
            <a:off x="5128421" y="2920209"/>
            <a:ext cx="1285875" cy="15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77" name="Прямая соединительная линия 84"/>
          <p:cNvCxnSpPr/>
          <p:nvPr/>
        </p:nvCxnSpPr>
        <p:spPr>
          <a:xfrm rot="16200000" flipV="1">
            <a:off x="5310189" y="2714625"/>
            <a:ext cx="1306512" cy="79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78" name="Прямая соединительная линия 103"/>
          <p:cNvCxnSpPr/>
          <p:nvPr/>
        </p:nvCxnSpPr>
        <p:spPr>
          <a:xfrm rot="5400000" flipH="1" flipV="1">
            <a:off x="5549107" y="2494757"/>
            <a:ext cx="1304925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79" name="Прямая со стрелкой 108"/>
          <p:cNvCxnSpPr/>
          <p:nvPr/>
        </p:nvCxnSpPr>
        <p:spPr>
          <a:xfrm>
            <a:off x="6200777" y="3121025"/>
            <a:ext cx="500063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Прямая со стрелкой 115"/>
          <p:cNvCxnSpPr/>
          <p:nvPr/>
        </p:nvCxnSpPr>
        <p:spPr>
          <a:xfrm>
            <a:off x="5970590" y="3367090"/>
            <a:ext cx="714375" cy="158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xt Box 2"/>
          <p:cNvSpPr txBox="1">
            <a:spLocks noChangeArrowheads="1"/>
          </p:cNvSpPr>
          <p:nvPr/>
        </p:nvSpPr>
        <p:spPr bwMode="auto">
          <a:xfrm>
            <a:off x="9513888" y="3154365"/>
            <a:ext cx="1406648" cy="288925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Aft>
                <a:spcPts val="1000"/>
              </a:spcAft>
              <a:defRPr/>
            </a:pPr>
            <a:r>
              <a:rPr lang="ru-RU" sz="800" b="1" dirty="0">
                <a:latin typeface="Century Gothic" pitchFamily="34" charset="0"/>
              </a:rPr>
              <a:t>Автоматизированное рабочее место</a:t>
            </a:r>
            <a:endParaRPr lang="en-US" sz="800" b="1" dirty="0">
              <a:latin typeface="Century Gothic" pitchFamily="34" charset="0"/>
            </a:endParaRPr>
          </a:p>
        </p:txBody>
      </p:sp>
      <p:sp>
        <p:nvSpPr>
          <p:cNvPr id="50225" name="Text Box 2"/>
          <p:cNvSpPr txBox="1">
            <a:spLocks noChangeArrowheads="1"/>
          </p:cNvSpPr>
          <p:nvPr/>
        </p:nvSpPr>
        <p:spPr bwMode="auto">
          <a:xfrm>
            <a:off x="6778625" y="2722565"/>
            <a:ext cx="1511300" cy="1081087"/>
          </a:xfrm>
          <a:prstGeom prst="rect">
            <a:avLst/>
          </a:prstGeom>
          <a:solidFill>
            <a:srgbClr val="92D05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>
                <a:solidFill>
                  <a:srgbClr val="002060"/>
                </a:solidFill>
                <a:latin typeface="Century Gothic" pitchFamily="34" charset="0"/>
              </a:rPr>
              <a:t>Системный контроллер пожаротушения</a:t>
            </a:r>
          </a:p>
        </p:txBody>
      </p:sp>
      <p:sp>
        <p:nvSpPr>
          <p:cNvPr id="60" name="TextBox 7"/>
          <p:cNvSpPr txBox="1">
            <a:spLocks noChangeArrowheads="1"/>
          </p:cNvSpPr>
          <p:nvPr/>
        </p:nvSpPr>
        <p:spPr bwMode="auto">
          <a:xfrm>
            <a:off x="3167064" y="214313"/>
            <a:ext cx="63579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АВТОМАТИЗАЦИЯ</a:t>
            </a:r>
            <a:r>
              <a:rPr lang="ru-RU" sz="2000" dirty="0">
                <a:solidFill>
                  <a:srgbClr val="FF0000"/>
                </a:solidFill>
                <a:latin typeface="Century Gothic" pitchFamily="34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И</a:t>
            </a:r>
            <a:r>
              <a:rPr lang="ru-RU" sz="2000" dirty="0">
                <a:solidFill>
                  <a:srgbClr val="FF0000"/>
                </a:solidFill>
                <a:latin typeface="Century Gothic" pitchFamily="34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КИП</a:t>
            </a:r>
            <a:endParaRPr lang="en-US" altLang="ru-RU" sz="2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61" name="Picture 6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62" name="Picture 61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73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Placeholder 5"/>
          <p:cNvSpPr>
            <a:spLocks noGrp="1"/>
          </p:cNvSpPr>
          <p:nvPr>
            <p:ph type="body" idx="1"/>
          </p:nvPr>
        </p:nvSpPr>
        <p:spPr>
          <a:xfrm>
            <a:off x="2207569" y="2420889"/>
            <a:ext cx="9286875" cy="966788"/>
          </a:xfrm>
        </p:spPr>
        <p:txBody>
          <a:bodyPr/>
          <a:lstStyle/>
          <a:p>
            <a:pPr eaLnBrk="1" hangingPunct="1"/>
            <a:r>
              <a:rPr lang="ru-RU" sz="4000" b="1" cap="all" dirty="0">
                <a:solidFill>
                  <a:srgbClr val="FF0000"/>
                </a:solidFill>
                <a:latin typeface="Century Gothic" pitchFamily="34" charset="0"/>
              </a:rPr>
              <a:t>Строительство скважины</a:t>
            </a:r>
            <a:r>
              <a:rPr lang="en-US" altLang="ru-RU" sz="4000" b="1" cap="all" dirty="0">
                <a:solidFill>
                  <a:srgbClr val="FF0000"/>
                </a:solidFill>
                <a:latin typeface="Century Gothic" pitchFamily="34" charset="0"/>
              </a:rPr>
              <a:t> </a:t>
            </a:r>
          </a:p>
        </p:txBody>
      </p:sp>
      <p:pic>
        <p:nvPicPr>
          <p:cNvPr id="51203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6" name="Picture 5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9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Content Placeholder 2"/>
          <p:cNvSpPr>
            <a:spLocks noGrp="1"/>
          </p:cNvSpPr>
          <p:nvPr>
            <p:ph idx="1"/>
          </p:nvPr>
        </p:nvSpPr>
        <p:spPr>
          <a:xfrm>
            <a:off x="1452564" y="857250"/>
            <a:ext cx="9286875" cy="5715000"/>
          </a:xfrm>
        </p:spPr>
        <p:txBody>
          <a:bodyPr/>
          <a:lstStyle/>
          <a:p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Отдел специализируется: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Проектирование разведочных и эксплуатационных, морских и наземных нефтяных и газовых  скважин:</a:t>
            </a:r>
            <a:r>
              <a:rPr lang="en-US" altLang="ru-RU" sz="1800" b="1" dirty="0">
                <a:solidFill>
                  <a:srgbClr val="002060"/>
                </a:solidFill>
                <a:latin typeface="Century Gothic" pitchFamily="34" charset="0"/>
              </a:rPr>
              <a:t>	</a:t>
            </a:r>
          </a:p>
          <a:p>
            <a:pPr lvl="2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Конструкция колонны нефтяной скважины 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–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TDAS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, геометрия скважины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2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Проектирование оборудования низа бурильной колонны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2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Конструкция цементирования скважины 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– CEMCADE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2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Проектирование бурового раствора 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– 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Гидравлика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2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Проектирование траектории (профиль) скважины – Данные просмотра, строительство скважины</a:t>
            </a:r>
            <a:r>
              <a:rPr lang="en-US" altLang="ru-RU" sz="1800" b="1" dirty="0">
                <a:solidFill>
                  <a:srgbClr val="002060"/>
                </a:solidFill>
                <a:latin typeface="Century Gothic" pitchFamily="34" charset="0"/>
              </a:rPr>
              <a:t> </a:t>
            </a:r>
          </a:p>
          <a:p>
            <a:endParaRPr lang="en-US" altLang="ru-RU" sz="2800" dirty="0">
              <a:latin typeface="Century Gothic" pitchFamily="34" charset="0"/>
            </a:endParaRPr>
          </a:p>
          <a:p>
            <a:endParaRPr lang="en-US" altLang="ru-RU" sz="2800" dirty="0">
              <a:latin typeface="Century Gothic" pitchFamily="34" charset="0"/>
            </a:endParaRPr>
          </a:p>
        </p:txBody>
      </p:sp>
      <p:pic>
        <p:nvPicPr>
          <p:cNvPr id="52227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Box 7"/>
          <p:cNvSpPr txBox="1">
            <a:spLocks noChangeArrowheads="1"/>
          </p:cNvSpPr>
          <p:nvPr/>
        </p:nvSpPr>
        <p:spPr bwMode="auto">
          <a:xfrm>
            <a:off x="3167064" y="214313"/>
            <a:ext cx="63579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sz="2000" b="1" cap="all" dirty="0">
                <a:solidFill>
                  <a:srgbClr val="FF0000"/>
                </a:solidFill>
                <a:latin typeface="Century Gothic" pitchFamily="34" charset="0"/>
              </a:rPr>
              <a:t>Строительство скважины</a:t>
            </a:r>
            <a:r>
              <a:rPr lang="en-US" altLang="ru-RU" sz="2000" b="1" cap="all" dirty="0">
                <a:solidFill>
                  <a:srgbClr val="FF0000"/>
                </a:solidFill>
                <a:latin typeface="Century Gothic" pitchFamily="34" charset="0"/>
              </a:rPr>
              <a:t> </a:t>
            </a:r>
          </a:p>
        </p:txBody>
      </p:sp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7" name="Picture 6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6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36"/>
          <p:cNvGrpSpPr>
            <a:grpSpLocks/>
          </p:cNvGrpSpPr>
          <p:nvPr/>
        </p:nvGrpSpPr>
        <p:grpSpPr bwMode="auto">
          <a:xfrm>
            <a:off x="1415482" y="2060577"/>
            <a:ext cx="9045109" cy="2250408"/>
            <a:chOff x="272480" y="1556612"/>
            <a:chExt cx="9045109" cy="2251382"/>
          </a:xfrm>
        </p:grpSpPr>
        <p:grpSp>
          <p:nvGrpSpPr>
            <p:cNvPr id="3" name="Group 31"/>
            <p:cNvGrpSpPr/>
            <p:nvPr/>
          </p:nvGrpSpPr>
          <p:grpSpPr>
            <a:xfrm>
              <a:off x="1072580" y="1556793"/>
              <a:ext cx="8245009" cy="2251201"/>
              <a:chOff x="1287819" y="1675144"/>
              <a:chExt cx="6970790" cy="2078030"/>
            </a:xfrm>
            <a:solidFill>
              <a:schemeClr val="bg1">
                <a:lumMod val="85000"/>
              </a:schemeClr>
            </a:solidFill>
          </p:grpSpPr>
          <p:cxnSp>
            <p:nvCxnSpPr>
              <p:cNvPr id="6" name="Straight Arrow Connector 5"/>
              <p:cNvCxnSpPr>
                <a:stCxn id="5" idx="2"/>
                <a:endCxn id="8199" idx="0"/>
              </p:cNvCxnSpPr>
              <p:nvPr/>
            </p:nvCxnSpPr>
            <p:spPr>
              <a:xfrm flipH="1">
                <a:off x="1287819" y="1675144"/>
                <a:ext cx="3280723" cy="1196936"/>
              </a:xfrm>
              <a:prstGeom prst="straightConnector1">
                <a:avLst/>
              </a:prstGeom>
              <a:grpFill/>
              <a:ln w="2540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/>
              <p:cNvSpPr txBox="1"/>
              <p:nvPr/>
            </p:nvSpPr>
            <p:spPr>
              <a:xfrm>
                <a:off x="2559517" y="2872082"/>
                <a:ext cx="1369792" cy="852670"/>
              </a:xfrm>
              <a:prstGeom prst="rect">
                <a:avLst/>
              </a:prstGeom>
              <a:blipFill dpi="0" rotWithShape="1">
                <a:blip r:embed="rId2" cstate="print">
                  <a:alphaModFix amt="60000"/>
                  <a:lum contrast="9000"/>
                </a:blip>
                <a:srcRect/>
                <a:stretch>
                  <a:fillRect/>
                </a:stretch>
              </a:blipFill>
            </p:spPr>
            <p:txBody>
              <a:bodyPr tIns="91440">
                <a:normAutofit lnSpcReduction="10000"/>
              </a:bodyPr>
              <a:lstStyle/>
              <a:p>
                <a:pPr algn="ctr"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3500" b="1" dirty="0">
                  <a:solidFill>
                    <a:srgbClr val="002060"/>
                  </a:solidFill>
                  <a:latin typeface="+mn-lt"/>
                  <a:cs typeface="+mn-cs"/>
                </a:endParaRPr>
              </a:p>
            </p:txBody>
          </p:sp>
          <p:cxnSp>
            <p:nvCxnSpPr>
              <p:cNvPr id="9" name="Straight Arrow Connector 8"/>
              <p:cNvCxnSpPr>
                <a:endCxn id="7" idx="0"/>
              </p:cNvCxnSpPr>
              <p:nvPr/>
            </p:nvCxnSpPr>
            <p:spPr>
              <a:xfrm flipH="1">
                <a:off x="3244413" y="1675144"/>
                <a:ext cx="1324134" cy="1196938"/>
              </a:xfrm>
              <a:prstGeom prst="straightConnector1">
                <a:avLst/>
              </a:prstGeom>
              <a:grpFill/>
              <a:ln w="2540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4629422" y="2872082"/>
                <a:ext cx="1400230" cy="852670"/>
              </a:xfrm>
              <a:prstGeom prst="rect">
                <a:avLst/>
              </a:prstGeom>
              <a:blipFill dpi="0" rotWithShape="1">
                <a:blip r:embed="rId3" cstate="print">
                  <a:alphaModFix amt="60000"/>
                </a:blip>
                <a:srcRect/>
                <a:stretch>
                  <a:fillRect/>
                </a:stretch>
              </a:blipFill>
            </p:spPr>
            <p:txBody>
              <a:bodyPr tIns="91440">
                <a:normAutofit lnSpcReduction="10000"/>
              </a:bodyPr>
              <a:lstStyle/>
              <a:p>
                <a:pPr algn="ctr"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3500" b="1" dirty="0">
                  <a:solidFill>
                    <a:srgbClr val="002060"/>
                  </a:solidFill>
                  <a:latin typeface="+mn-lt"/>
                  <a:cs typeface="+mn-cs"/>
                </a:endParaRPr>
              </a:p>
            </p:txBody>
          </p:sp>
          <p:cxnSp>
            <p:nvCxnSpPr>
              <p:cNvPr id="12" name="Straight Arrow Connector 11"/>
              <p:cNvCxnSpPr>
                <a:endCxn id="14" idx="0"/>
              </p:cNvCxnSpPr>
              <p:nvPr/>
            </p:nvCxnSpPr>
            <p:spPr>
              <a:xfrm>
                <a:off x="4568546" y="1675144"/>
                <a:ext cx="3075638" cy="1196935"/>
              </a:xfrm>
              <a:prstGeom prst="straightConnector1">
                <a:avLst/>
              </a:prstGeom>
              <a:grpFill/>
              <a:ln w="2540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7029757" y="2872079"/>
                <a:ext cx="1228852" cy="881095"/>
              </a:xfrm>
              <a:prstGeom prst="rect">
                <a:avLst/>
              </a:prstGeom>
              <a:blipFill dpi="0" rotWithShape="1">
                <a:blip r:embed="rId4" cstate="print">
                  <a:alphaModFix amt="60000"/>
                </a:blip>
                <a:srcRect/>
                <a:stretch>
                  <a:fillRect/>
                </a:stretch>
              </a:blipFill>
            </p:spPr>
            <p:txBody>
              <a:bodyPr wrap="square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2000" b="1" dirty="0" smtClean="0">
                    <a:solidFill>
                      <a:srgbClr val="002060"/>
                    </a:solidFill>
                    <a:latin typeface="Century Gothic" panose="020B0502020202020204" pitchFamily="34" charset="0"/>
                    <a:cs typeface="+mn-cs"/>
                  </a:rPr>
                  <a:t>Научный</a:t>
                </a:r>
                <a:r>
                  <a:rPr lang="en-US" b="1" dirty="0" smtClean="0">
                    <a:solidFill>
                      <a:srgbClr val="002060"/>
                    </a:solidFill>
                    <a:latin typeface="+mn-lt"/>
                    <a:cs typeface="+mn-cs"/>
                  </a:rPr>
                  <a:t> </a:t>
                </a:r>
                <a:r>
                  <a:rPr lang="ru-RU" b="1" dirty="0" smtClean="0">
                    <a:solidFill>
                      <a:srgbClr val="002060"/>
                    </a:solidFill>
                    <a:latin typeface="+mn-lt"/>
                    <a:cs typeface="+mn-cs"/>
                  </a:rPr>
                  <a:t>опыты и </a:t>
                </a:r>
                <a:r>
                  <a:rPr lang="ru-RU" b="1" dirty="0">
                    <a:solidFill>
                      <a:srgbClr val="002060"/>
                    </a:solidFill>
                    <a:latin typeface="+mn-lt"/>
                    <a:cs typeface="+mn-cs"/>
                  </a:rPr>
                  <a:t>испытания</a:t>
                </a:r>
              </a:p>
            </p:txBody>
          </p:sp>
        </p:grpSp>
        <p:sp>
          <p:nvSpPr>
            <p:cNvPr id="8199" name="TextBox 26"/>
            <p:cNvSpPr txBox="1">
              <a:spLocks noChangeArrowheads="1"/>
            </p:cNvSpPr>
            <p:nvPr/>
          </p:nvSpPr>
          <p:spPr bwMode="auto">
            <a:xfrm>
              <a:off x="272480" y="2853474"/>
              <a:ext cx="1600200" cy="954520"/>
            </a:xfrm>
            <a:prstGeom prst="rect">
              <a:avLst/>
            </a:prstGeom>
            <a:blipFill dpi="0" rotWithShape="1">
              <a:blip r:embed="rId5">
                <a:alphaModFix amt="60000"/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ru-RU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Геология</a:t>
              </a:r>
              <a:r>
                <a:rPr lang="ru-RU" sz="1800" b="1" dirty="0">
                  <a:solidFill>
                    <a:srgbClr val="002060"/>
                  </a:solidFill>
                </a:rPr>
                <a:t> и</a:t>
              </a:r>
            </a:p>
            <a:p>
              <a:pPr algn="ctr" eaLnBrk="1" hangingPunct="1">
                <a:spcBef>
                  <a:spcPct val="0"/>
                </a:spcBef>
                <a:buNone/>
              </a:pPr>
              <a:r>
                <a:rPr lang="ru-RU" sz="1800" b="1" dirty="0">
                  <a:solidFill>
                    <a:srgbClr val="002060"/>
                  </a:solidFill>
                </a:rPr>
                <a:t>Геофизика</a:t>
              </a:r>
            </a:p>
            <a:p>
              <a:pPr algn="ctr" eaLnBrk="1" hangingPunct="1">
                <a:spcBef>
                  <a:spcPct val="0"/>
                </a:spcBef>
                <a:buNone/>
              </a:pPr>
              <a:endParaRPr lang="ru-RU" sz="1800" b="1" dirty="0">
                <a:solidFill>
                  <a:srgbClr val="002060"/>
                </a:solidFill>
              </a:endParaRPr>
            </a:p>
          </p:txBody>
        </p:sp>
        <p:cxnSp>
          <p:nvCxnSpPr>
            <p:cNvPr id="28" name="Straight Arrow Connector 27"/>
            <p:cNvCxnSpPr>
              <a:endCxn id="10" idx="0"/>
            </p:cNvCxnSpPr>
            <p:nvPr/>
          </p:nvCxnSpPr>
          <p:spPr>
            <a:xfrm>
              <a:off x="4953000" y="1556612"/>
              <a:ext cx="900100" cy="1296864"/>
            </a:xfrm>
            <a:prstGeom prst="straightConnector1">
              <a:avLst/>
            </a:prstGeom>
            <a:solidFill>
              <a:schemeClr val="bg1">
                <a:lumMod val="85000"/>
              </a:schemeClr>
            </a:solidFill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195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6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3452814" y="214313"/>
            <a:ext cx="5572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ОБЩАЯ ИНФОРМАЦИЯ</a:t>
            </a:r>
            <a:endParaRPr lang="ru-RU" altLang="ru-RU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97185" y="1691425"/>
            <a:ext cx="51844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Century Gothic" panose="020B0502020202020204" pitchFamily="34" charset="0"/>
                <a:cs typeface="+mn-cs"/>
              </a:rPr>
              <a:t>Основные направления деятельности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19737" y="3490154"/>
            <a:ext cx="1620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+mn-cs"/>
              </a:rPr>
              <a:t>Исследования</a:t>
            </a:r>
            <a:endParaRPr lang="ru-RU" sz="2000" b="1" dirty="0">
              <a:solidFill>
                <a:srgbClr val="002060"/>
              </a:solidFill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68008" y="3631552"/>
            <a:ext cx="16561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+mn-cs"/>
              </a:rPr>
              <a:t>Проекты</a:t>
            </a:r>
            <a:endParaRPr lang="ru-RU" sz="2000" b="1" dirty="0">
              <a:solidFill>
                <a:srgbClr val="002060"/>
              </a:solidFill>
              <a:latin typeface="Century Gothic" panose="020B0502020202020204" pitchFamily="34" charset="0"/>
              <a:cs typeface="+mn-cs"/>
            </a:endParaRPr>
          </a:p>
        </p:txBody>
      </p:sp>
      <p:pic>
        <p:nvPicPr>
          <p:cNvPr id="18" name="Picture 1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19" name="Picture 18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8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Content Placeholder 2"/>
          <p:cNvSpPr>
            <a:spLocks noGrp="1"/>
          </p:cNvSpPr>
          <p:nvPr>
            <p:ph idx="1"/>
          </p:nvPr>
        </p:nvSpPr>
        <p:spPr>
          <a:xfrm>
            <a:off x="1452564" y="857250"/>
            <a:ext cx="9286875" cy="5715000"/>
          </a:xfrm>
        </p:spPr>
        <p:txBody>
          <a:bodyPr/>
          <a:lstStyle/>
          <a:p>
            <a:r>
              <a:rPr lang="ru-RU" sz="1800" b="1" u="sng" dirty="0">
                <a:solidFill>
                  <a:srgbClr val="002060"/>
                </a:solidFill>
                <a:latin typeface="Century Gothic" pitchFamily="34" charset="0"/>
              </a:rPr>
              <a:t>Некоторые недавние проекты:</a:t>
            </a:r>
            <a:endParaRPr lang="en-US" altLang="ru-RU" sz="1800" b="1" u="sng" dirty="0">
              <a:solidFill>
                <a:srgbClr val="002060"/>
              </a:solidFill>
              <a:latin typeface="Century Gothic" pitchFamily="34" charset="0"/>
            </a:endParaRPr>
          </a:p>
          <a:p>
            <a:pPr lvl="2"/>
            <a:r>
              <a:rPr lang="ru-RU" sz="1800" b="1" dirty="0" err="1">
                <a:solidFill>
                  <a:srgbClr val="002060"/>
                </a:solidFill>
                <a:latin typeface="Century Gothic" pitchFamily="34" charset="0"/>
              </a:rPr>
              <a:t>Умид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. Газовая скважина   №10,12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3"/>
            <a:r>
              <a:rPr lang="ru-RU" altLang="ru-RU" sz="1800" b="1" dirty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altLang="ru-RU" sz="1800" b="1" dirty="0">
                <a:solidFill>
                  <a:srgbClr val="002060"/>
                </a:solidFill>
                <a:latin typeface="Century Gothic" pitchFamily="34" charset="0"/>
              </a:rPr>
              <a:t>6500 </a:t>
            </a:r>
            <a:r>
              <a:rPr lang="ru-RU" altLang="ru-RU" sz="1800" b="1" dirty="0">
                <a:solidFill>
                  <a:srgbClr val="002060"/>
                </a:solidFill>
                <a:latin typeface="Century Gothic" pitchFamily="34" charset="0"/>
              </a:rPr>
              <a:t>м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2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Булла – </a:t>
            </a:r>
            <a:r>
              <a:rPr lang="ru-RU" sz="1800" b="1" dirty="0" err="1">
                <a:solidFill>
                  <a:srgbClr val="002060"/>
                </a:solidFill>
                <a:latin typeface="Century Gothic" pitchFamily="34" charset="0"/>
              </a:rPr>
              <a:t>дяниз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. Газовая скважина   №124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3"/>
            <a:r>
              <a:rPr lang="ru-RU" altLang="ru-RU" sz="1800" b="1" dirty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altLang="ru-RU" sz="1800" b="1" dirty="0">
                <a:solidFill>
                  <a:srgbClr val="002060"/>
                </a:solidFill>
                <a:latin typeface="Century Gothic" pitchFamily="34" charset="0"/>
              </a:rPr>
              <a:t>6000 </a:t>
            </a:r>
            <a:r>
              <a:rPr lang="ru-RU" altLang="ru-RU" sz="1800" b="1" dirty="0">
                <a:solidFill>
                  <a:srgbClr val="002060"/>
                </a:solidFill>
                <a:latin typeface="Century Gothic" pitchFamily="34" charset="0"/>
              </a:rPr>
              <a:t>м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2"/>
            <a:r>
              <a:rPr lang="ru-RU" sz="1800" b="1" dirty="0" err="1">
                <a:solidFill>
                  <a:srgbClr val="002060"/>
                </a:solidFill>
                <a:latin typeface="Century Gothic" pitchFamily="34" charset="0"/>
              </a:rPr>
              <a:t>Гюнешли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. Конденсатная скважина  №30, 31 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3"/>
            <a:r>
              <a:rPr lang="ru-RU" altLang="ru-RU" sz="1800" b="1" dirty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en-US" altLang="ru-RU" sz="1800" b="1" dirty="0">
                <a:solidFill>
                  <a:srgbClr val="002060"/>
                </a:solidFill>
                <a:latin typeface="Century Gothic" pitchFamily="34" charset="0"/>
              </a:rPr>
              <a:t>4100 </a:t>
            </a:r>
            <a:r>
              <a:rPr lang="ru-RU" altLang="ru-RU" sz="1800" b="1" dirty="0">
                <a:solidFill>
                  <a:srgbClr val="002060"/>
                </a:solidFill>
                <a:latin typeface="Century Gothic" pitchFamily="34" charset="0"/>
              </a:rPr>
              <a:t>м</a:t>
            </a:r>
            <a:r>
              <a:rPr lang="en-US" altLang="ru-RU" sz="1800" b="1" dirty="0">
                <a:solidFill>
                  <a:srgbClr val="002060"/>
                </a:solidFill>
                <a:latin typeface="Century Gothic" pitchFamily="34" charset="0"/>
              </a:rPr>
              <a:t> </a:t>
            </a:r>
          </a:p>
          <a:p>
            <a:pPr lvl="2"/>
            <a:r>
              <a:rPr lang="ru-RU" sz="1800" b="1" dirty="0" err="1">
                <a:solidFill>
                  <a:srgbClr val="002060"/>
                </a:solidFill>
                <a:latin typeface="Century Gothic" pitchFamily="34" charset="0"/>
              </a:rPr>
              <a:t>Гюнешли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. Нефтяная скважина  № 342, 356-358,356-357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3"/>
            <a:r>
              <a:rPr lang="en-US" altLang="ru-RU" sz="1800" b="1" dirty="0">
                <a:solidFill>
                  <a:srgbClr val="002060"/>
                </a:solidFill>
                <a:latin typeface="Century Gothic" pitchFamily="34" charset="0"/>
              </a:rPr>
              <a:t>3100 </a:t>
            </a:r>
            <a:r>
              <a:rPr lang="ru-RU" altLang="ru-RU" sz="1800" b="1" dirty="0">
                <a:solidFill>
                  <a:srgbClr val="002060"/>
                </a:solidFill>
                <a:latin typeface="Century Gothic" pitchFamily="34" charset="0"/>
              </a:rPr>
              <a:t>м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2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Нефтяное камни. Скважина  № 2161, 2162 </a:t>
            </a:r>
            <a:r>
              <a:rPr lang="en-US" altLang="ru-RU" sz="1800" b="1" dirty="0">
                <a:solidFill>
                  <a:srgbClr val="002060"/>
                </a:solidFill>
                <a:latin typeface="Century Gothic" pitchFamily="34" charset="0"/>
              </a:rPr>
              <a:t> </a:t>
            </a:r>
          </a:p>
          <a:p>
            <a:pPr lvl="3"/>
            <a:r>
              <a:rPr lang="en-US" altLang="ru-RU" sz="1800" b="1" dirty="0">
                <a:solidFill>
                  <a:srgbClr val="002060"/>
                </a:solidFill>
                <a:latin typeface="Century Gothic" pitchFamily="34" charset="0"/>
              </a:rPr>
              <a:t>1500 m</a:t>
            </a:r>
          </a:p>
          <a:p>
            <a:pPr lvl="3"/>
            <a:endParaRPr lang="en-US" altLang="ru-RU" sz="24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3"/>
            <a:endParaRPr lang="en-US" altLang="ru-RU" sz="24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>
              <a:buFont typeface="Arial" panose="020B0604020202020204" pitchFamily="34" charset="0"/>
              <a:buNone/>
            </a:pPr>
            <a:endParaRPr lang="en-US" altLang="ru-RU" sz="2400" b="1" dirty="0">
              <a:solidFill>
                <a:srgbClr val="002060"/>
              </a:solidFill>
              <a:latin typeface="Century Gothic" pitchFamily="34" charset="0"/>
            </a:endParaRPr>
          </a:p>
          <a:p>
            <a:endParaRPr lang="en-US" altLang="ru-RU" sz="2800" dirty="0">
              <a:latin typeface="Century Gothic" pitchFamily="34" charset="0"/>
            </a:endParaRPr>
          </a:p>
          <a:p>
            <a:endParaRPr lang="en-US" altLang="ru-RU" sz="2800" dirty="0">
              <a:latin typeface="Century Gothic" pitchFamily="34" charset="0"/>
            </a:endParaRPr>
          </a:p>
        </p:txBody>
      </p:sp>
      <p:pic>
        <p:nvPicPr>
          <p:cNvPr id="53251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3167064" y="214313"/>
            <a:ext cx="63579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sz="2000" b="1" cap="all" dirty="0">
                <a:solidFill>
                  <a:srgbClr val="FF0000"/>
                </a:solidFill>
                <a:latin typeface="Century Gothic" pitchFamily="34" charset="0"/>
              </a:rPr>
              <a:t>Строительство скважины</a:t>
            </a:r>
            <a:r>
              <a:rPr lang="en-US" altLang="ru-RU" sz="2000" b="1" cap="all" dirty="0">
                <a:solidFill>
                  <a:srgbClr val="FF0000"/>
                </a:solidFill>
                <a:latin typeface="Century Gothic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853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Placeholder 5"/>
          <p:cNvSpPr>
            <a:spLocks noGrp="1"/>
          </p:cNvSpPr>
          <p:nvPr>
            <p:ph type="body" idx="1"/>
          </p:nvPr>
        </p:nvSpPr>
        <p:spPr>
          <a:xfrm>
            <a:off x="2207569" y="3140970"/>
            <a:ext cx="9286875" cy="966787"/>
          </a:xfrm>
        </p:spPr>
        <p:txBody>
          <a:bodyPr/>
          <a:lstStyle/>
          <a:p>
            <a:pPr eaLnBrk="1" hangingPunct="1"/>
            <a:r>
              <a:rPr lang="ru-RU" sz="4000" b="1" dirty="0">
                <a:solidFill>
                  <a:srgbClr val="FF0000"/>
                </a:solidFill>
                <a:latin typeface="Century Gothic" pitchFamily="34" charset="0"/>
              </a:rPr>
              <a:t>БАЗА ДАННЫХ И ОТДЕЛ МОДЕЛИРОВАНИЕ</a:t>
            </a:r>
            <a:endParaRPr lang="en-US" altLang="ru-RU" sz="4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54275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6" name="Picture 5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0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Content Placeholder 2"/>
          <p:cNvSpPr>
            <a:spLocks noGrp="1"/>
          </p:cNvSpPr>
          <p:nvPr>
            <p:ph idx="1"/>
          </p:nvPr>
        </p:nvSpPr>
        <p:spPr>
          <a:xfrm>
            <a:off x="1452564" y="857250"/>
            <a:ext cx="9286875" cy="5715000"/>
          </a:xfrm>
        </p:spPr>
        <p:txBody>
          <a:bodyPr/>
          <a:lstStyle/>
          <a:p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Моделирование геолого-пластового резервуара и расчет разработки месторождения: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/>
            <a:r>
              <a:rPr lang="en-US" altLang="ru-RU" sz="1800" b="1" dirty="0">
                <a:solidFill>
                  <a:srgbClr val="002060"/>
                </a:solidFill>
                <a:latin typeface="Century Gothic" pitchFamily="34" charset="0"/>
              </a:rPr>
              <a:t>	OPEN WORKS 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базы данных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Интерпретация каротажных диаграмм и определение пластового резервуара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Интерпретация сейсмических данных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3Д структурное моделирование 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3Д лицевое моделирование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3Д петрофизическое моделирование</a:t>
            </a:r>
            <a:r>
              <a:rPr lang="en-US" altLang="ru-RU" sz="1800" b="1" dirty="0">
                <a:solidFill>
                  <a:srgbClr val="002060"/>
                </a:solidFill>
                <a:latin typeface="Century Gothic" pitchFamily="34" charset="0"/>
              </a:rPr>
              <a:t> </a:t>
            </a:r>
          </a:p>
          <a:p>
            <a:pPr lvl="1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3Д моделирование насыщенности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Определение первоначального балансного запаса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>
              <a:buFont typeface="Arial" panose="020B0604020202020204" pitchFamily="34" charset="0"/>
              <a:buNone/>
            </a:pPr>
            <a:endParaRPr lang="en-US" altLang="ru-RU" sz="2400" b="1" dirty="0">
              <a:solidFill>
                <a:srgbClr val="002060"/>
              </a:solidFill>
              <a:latin typeface="Century Gothic" pitchFamily="34" charset="0"/>
            </a:endParaRPr>
          </a:p>
          <a:p>
            <a:endParaRPr lang="en-US" altLang="ru-RU" sz="2800" dirty="0">
              <a:latin typeface="Century Gothic" pitchFamily="34" charset="0"/>
            </a:endParaRPr>
          </a:p>
          <a:p>
            <a:endParaRPr lang="en-US" altLang="ru-RU" sz="2800" dirty="0">
              <a:latin typeface="Century Gothic" pitchFamily="34" charset="0"/>
            </a:endParaRPr>
          </a:p>
        </p:txBody>
      </p:sp>
      <p:pic>
        <p:nvPicPr>
          <p:cNvPr id="55299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TextBox 7"/>
          <p:cNvSpPr txBox="1">
            <a:spLocks noChangeArrowheads="1"/>
          </p:cNvSpPr>
          <p:nvPr/>
        </p:nvSpPr>
        <p:spPr bwMode="auto">
          <a:xfrm>
            <a:off x="3167064" y="214313"/>
            <a:ext cx="63579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БАЗА ДАННЫХ И ОТДЕЛ МОДЕЛИРОВАНИЕ</a:t>
            </a:r>
            <a:endParaRPr lang="en-US" altLang="ru-RU" sz="2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7" name="Picture 6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37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7" y="1071563"/>
            <a:ext cx="4714875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1071565"/>
            <a:ext cx="4516438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7" y="4214814"/>
            <a:ext cx="4714875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6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3" t="8287" r="2261" b="2209"/>
          <a:stretch>
            <a:fillRect/>
          </a:stretch>
        </p:blipFill>
        <p:spPr bwMode="auto">
          <a:xfrm>
            <a:off x="6238877" y="4214814"/>
            <a:ext cx="4500563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9" name="TextBox 8"/>
          <p:cNvSpPr txBox="1">
            <a:spLocks noChangeArrowheads="1"/>
          </p:cNvSpPr>
          <p:nvPr/>
        </p:nvSpPr>
        <p:spPr bwMode="auto">
          <a:xfrm>
            <a:off x="6238877" y="3571876"/>
            <a:ext cx="450056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eaLnBrk="1" hangingPunct="1">
              <a:spcBef>
                <a:spcPct val="0"/>
              </a:spcBef>
              <a:buNone/>
            </a:pP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Прогнозирование обзора  контакта воды и нефти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 b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56330" name="TextBox 9"/>
          <p:cNvSpPr txBox="1">
            <a:spLocks noChangeArrowheads="1"/>
          </p:cNvSpPr>
          <p:nvPr/>
        </p:nvSpPr>
        <p:spPr bwMode="auto">
          <a:xfrm>
            <a:off x="6600057" y="714375"/>
            <a:ext cx="44489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eaLnBrk="1" hangingPunct="1">
              <a:spcBef>
                <a:spcPct val="0"/>
              </a:spcBef>
              <a:buNone/>
            </a:pP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3Д структурное моделирование </a:t>
            </a:r>
          </a:p>
        </p:txBody>
      </p:sp>
      <p:sp>
        <p:nvSpPr>
          <p:cNvPr id="56331" name="TextBox 10"/>
          <p:cNvSpPr txBox="1">
            <a:spLocks noChangeArrowheads="1"/>
          </p:cNvSpPr>
          <p:nvPr/>
        </p:nvSpPr>
        <p:spPr bwMode="auto">
          <a:xfrm>
            <a:off x="2309813" y="714375"/>
            <a:ext cx="3714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3Д лицевое моделирование</a:t>
            </a:r>
            <a:endParaRPr lang="ru-RU" altLang="ru-RU" sz="1800" b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56332" name="TextBox 11"/>
          <p:cNvSpPr txBox="1">
            <a:spLocks noChangeArrowheads="1"/>
          </p:cNvSpPr>
          <p:nvPr/>
        </p:nvSpPr>
        <p:spPr bwMode="auto">
          <a:xfrm>
            <a:off x="1381127" y="3786190"/>
            <a:ext cx="47863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eaLnBrk="1" hangingPunct="1">
              <a:spcBef>
                <a:spcPct val="0"/>
              </a:spcBef>
              <a:buNone/>
            </a:pP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3Д петрофизическое моделирование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3167064" y="214313"/>
            <a:ext cx="63579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БАЗА ДАННЫХ И ОТДЕЛ МОДЕЛИРОВАНИЕ</a:t>
            </a:r>
            <a:endParaRPr lang="en-US" altLang="ru-RU" sz="2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15" name="Picture 14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74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809626" y="857250"/>
            <a:ext cx="10239375" cy="5715000"/>
          </a:xfrm>
        </p:spPr>
        <p:txBody>
          <a:bodyPr/>
          <a:lstStyle/>
          <a:p>
            <a:pPr marL="595328" lvl="1" indent="-195268">
              <a:spcBef>
                <a:spcPts val="200"/>
              </a:spcBef>
              <a:buClr>
                <a:schemeClr val="bg1"/>
              </a:buClr>
              <a:buSzPct val="130000"/>
              <a:buNone/>
              <a:defRPr/>
            </a:pPr>
            <a:r>
              <a:rPr lang="ru-RU" sz="1800" b="1" u="sng" dirty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Клиент – </a:t>
            </a:r>
            <a:r>
              <a:rPr lang="en-GB" sz="1800" b="1" u="sng" dirty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BP</a:t>
            </a:r>
            <a:r>
              <a:rPr lang="ru-RU" sz="1800" b="1" u="sng" dirty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:</a:t>
            </a:r>
            <a:endParaRPr lang="en-US" sz="1800" b="1" dirty="0">
              <a:solidFill>
                <a:srgbClr val="002060"/>
              </a:solidFill>
              <a:latin typeface="Century Gothic" pitchFamily="34" charset="0"/>
              <a:cs typeface="Times New Roman" pitchFamily="18" charset="0"/>
            </a:endParaRPr>
          </a:p>
          <a:p>
            <a:pPr marL="595328" lvl="1" indent="-195268">
              <a:spcBef>
                <a:spcPts val="200"/>
              </a:spcBef>
              <a:buClr>
                <a:srgbClr val="002060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	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Создание  моделей геологической и пластового резервуара для месторождений Булла-</a:t>
            </a:r>
            <a:r>
              <a:rPr lang="ru-RU" sz="1800" b="1" dirty="0" err="1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Дяниз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 и </a:t>
            </a:r>
            <a:r>
              <a:rPr lang="ru-RU" sz="1800" b="1" dirty="0" err="1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Бахар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, а также состояние скважин и анализ полученной жидкости (2005-2006)</a:t>
            </a:r>
            <a:endParaRPr lang="en-US" sz="1800" b="1" dirty="0">
              <a:solidFill>
                <a:srgbClr val="002060"/>
              </a:solidFill>
              <a:latin typeface="Century Gothic" pitchFamily="34" charset="0"/>
              <a:cs typeface="Times New Roman" pitchFamily="18" charset="0"/>
            </a:endParaRPr>
          </a:p>
          <a:p>
            <a:pPr marL="595328" lvl="1" indent="-195268">
              <a:spcBef>
                <a:spcPts val="200"/>
              </a:spcBef>
              <a:buClr>
                <a:srgbClr val="002060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	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гидродинамическая модель строительства, выполнение расчетов в различных вариантах в зависимости от прогнозируемого  местоположения скважины  и выбор оптимальных вариантов для месторождения Шах-</a:t>
            </a:r>
            <a:r>
              <a:rPr lang="ru-RU" sz="1800" b="1" dirty="0" err="1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Дениз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 (2007)</a:t>
            </a:r>
            <a:endParaRPr lang="az-Latn-AZ" sz="1800" b="1" dirty="0">
              <a:solidFill>
                <a:srgbClr val="002060"/>
              </a:solidFill>
              <a:latin typeface="Century Gothic" pitchFamily="34" charset="0"/>
              <a:cs typeface="Times New Roman" pitchFamily="18" charset="0"/>
            </a:endParaRPr>
          </a:p>
          <a:p>
            <a:pPr marL="595328" lvl="1" indent="-195268">
              <a:spcBef>
                <a:spcPts val="200"/>
              </a:spcBef>
              <a:buClr>
                <a:srgbClr val="002060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	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Построение модели и прогнозирование характеристик пласта для  перспективных структур  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“</a:t>
            </a:r>
            <a:r>
              <a:rPr lang="ru-RU" sz="1800" b="1" dirty="0" err="1">
                <a:solidFill>
                  <a:srgbClr val="002060"/>
                </a:solidFill>
                <a:latin typeface="Century Gothic" pitchFamily="34" charset="0"/>
              </a:rPr>
              <a:t>Абшерон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”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, 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“</a:t>
            </a:r>
            <a:r>
              <a:rPr lang="ru-RU" sz="1800" b="1" dirty="0" err="1">
                <a:solidFill>
                  <a:srgbClr val="002060"/>
                </a:solidFill>
                <a:latin typeface="Century Gothic" pitchFamily="34" charset="0"/>
              </a:rPr>
              <a:t>Умид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”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, 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“</a:t>
            </a:r>
            <a:r>
              <a:rPr lang="ru-RU" sz="1800" b="1" dirty="0" err="1">
                <a:solidFill>
                  <a:srgbClr val="002060"/>
                </a:solidFill>
                <a:latin typeface="Century Gothic" pitchFamily="34" charset="0"/>
              </a:rPr>
              <a:t>Бабек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”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, 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“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Д-8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”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, 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“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Д-10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”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 (2008)</a:t>
            </a:r>
            <a:endParaRPr lang="az-Latn-AZ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marL="595328" lvl="1" indent="-195268">
              <a:spcBef>
                <a:spcPts val="200"/>
              </a:spcBef>
              <a:buClr>
                <a:srgbClr val="002060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	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Изучение производительности пласта и взаимодействия с  SWG DWG и </a:t>
            </a:r>
            <a:r>
              <a:rPr lang="ru-RU" sz="1800" b="1" dirty="0" err="1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Чыраг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(фаза 1-2-3) (2007-2008)</a:t>
            </a:r>
            <a:endParaRPr lang="az-Latn-AZ" sz="1800" b="1" dirty="0">
              <a:solidFill>
                <a:srgbClr val="002060"/>
              </a:solidFill>
              <a:latin typeface="Century Gothic" pitchFamily="34" charset="0"/>
              <a:cs typeface="Times New Roman" pitchFamily="18" charset="0"/>
            </a:endParaRPr>
          </a:p>
          <a:p>
            <a:pPr marL="595328" lvl="1" indent="-195268">
              <a:spcBef>
                <a:spcPts val="200"/>
              </a:spcBef>
              <a:buClr>
                <a:srgbClr val="002060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	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Прогнозирование результатов производства для месторождения 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“</a:t>
            </a:r>
            <a:r>
              <a:rPr lang="ru-RU" sz="1800" b="1" dirty="0" err="1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Инам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”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 ВР(2007)</a:t>
            </a:r>
          </a:p>
          <a:p>
            <a:pPr marL="595328" lvl="1" indent="-195268">
              <a:spcBef>
                <a:spcPts val="200"/>
              </a:spcBef>
              <a:buClr>
                <a:srgbClr val="002060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	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Анализ текущего состояния месторождений мелководного </a:t>
            </a:r>
            <a:r>
              <a:rPr lang="ru-RU" sz="1800" b="1" dirty="0" err="1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Гюнешли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 и глубоководного </a:t>
            </a:r>
            <a:r>
              <a:rPr lang="ru-RU" sz="1800" b="1" dirty="0" err="1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Гюнешли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 и прогнозирование результатов производства (2009-2012) (2012-2014)</a:t>
            </a:r>
          </a:p>
          <a:p>
            <a:pPr marL="400060" lvl="1" indent="0">
              <a:spcBef>
                <a:spcPts val="200"/>
              </a:spcBef>
              <a:buClr>
                <a:srgbClr val="002060"/>
              </a:buClr>
              <a:buSzPct val="130000"/>
              <a:buNone/>
              <a:defRPr/>
            </a:pPr>
            <a:endParaRPr lang="ru-RU" sz="2000" b="1" dirty="0">
              <a:solidFill>
                <a:srgbClr val="002060"/>
              </a:solidFill>
              <a:latin typeface="Century Gothic" pitchFamily="34" charset="0"/>
              <a:cs typeface="Times New Roman" pitchFamily="18" charset="0"/>
            </a:endParaRPr>
          </a:p>
          <a:p>
            <a:pPr marL="195268" indent="-195268">
              <a:spcBef>
                <a:spcPts val="0"/>
              </a:spcBef>
              <a:buClr>
                <a:srgbClr val="66FFFF"/>
              </a:buClr>
              <a:buFont typeface="Wingdings" pitchFamily="2" charset="2"/>
              <a:buChar char="§"/>
              <a:defRPr/>
            </a:pP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Times New Roman" pitchFamily="18" charset="0"/>
            </a:endParaRPr>
          </a:p>
          <a:p>
            <a:pPr lvl="1">
              <a:buFont typeface="Arial" charset="0"/>
              <a:buNone/>
              <a:defRPr/>
            </a:pPr>
            <a:endParaRPr lang="en-US" sz="2400" b="1" dirty="0">
              <a:solidFill>
                <a:srgbClr val="002060"/>
              </a:solidFill>
              <a:latin typeface="Century Gothic" pitchFamily="34" charset="0"/>
            </a:endParaRPr>
          </a:p>
          <a:p>
            <a:pPr>
              <a:buFont typeface="Arial" charset="0"/>
              <a:buChar char="•"/>
              <a:defRPr/>
            </a:pPr>
            <a:endParaRPr lang="en-US" sz="2800" dirty="0">
              <a:latin typeface="Century Gothic" pitchFamily="34" charset="0"/>
            </a:endParaRPr>
          </a:p>
          <a:p>
            <a:pPr>
              <a:buFont typeface="Arial" charset="0"/>
              <a:buChar char="•"/>
              <a:defRPr/>
            </a:pPr>
            <a:endParaRPr lang="en-US" sz="2800" dirty="0">
              <a:latin typeface="Century Gothic" pitchFamily="34" charset="0"/>
            </a:endParaRPr>
          </a:p>
        </p:txBody>
      </p:sp>
      <p:pic>
        <p:nvPicPr>
          <p:cNvPr id="57347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3167064" y="214313"/>
            <a:ext cx="63579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БАЗА ДАННЫХ И ОТДЕЛ МОДЕЛИРОВАНИЕ</a:t>
            </a:r>
            <a:endParaRPr lang="en-US" altLang="ru-RU" sz="2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8" name="Picture 7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3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Placeholder 5"/>
          <p:cNvSpPr>
            <a:spLocks noGrp="1"/>
          </p:cNvSpPr>
          <p:nvPr>
            <p:ph type="body" idx="1"/>
          </p:nvPr>
        </p:nvSpPr>
        <p:spPr>
          <a:xfrm>
            <a:off x="1847530" y="2852936"/>
            <a:ext cx="9286875" cy="966788"/>
          </a:xfrm>
        </p:spPr>
        <p:txBody>
          <a:bodyPr/>
          <a:lstStyle/>
          <a:p>
            <a:pPr eaLnBrk="1" hangingPunct="1"/>
            <a:r>
              <a:rPr lang="ru-RU" sz="4000" b="1" dirty="0">
                <a:solidFill>
                  <a:srgbClr val="FF0000"/>
                </a:solidFill>
                <a:latin typeface="Century Gothic" pitchFamily="34" charset="0"/>
              </a:rPr>
              <a:t>ЛАБОРАТОРИЯ АНАЛИТИЧЕСКИХ ИССЛЕДОВАНИЙ</a:t>
            </a:r>
          </a:p>
        </p:txBody>
      </p:sp>
      <p:pic>
        <p:nvPicPr>
          <p:cNvPr id="58371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6" name="Picture 5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4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Content Placeholder 2"/>
          <p:cNvSpPr>
            <a:spLocks noGrp="1"/>
          </p:cNvSpPr>
          <p:nvPr>
            <p:ph idx="1"/>
          </p:nvPr>
        </p:nvSpPr>
        <p:spPr>
          <a:xfrm>
            <a:off x="1452564" y="857250"/>
            <a:ext cx="9286875" cy="5715000"/>
          </a:xfrm>
        </p:spPr>
        <p:txBody>
          <a:bodyPr/>
          <a:lstStyle/>
          <a:p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ВР была проведена проверка, даны рекомендации для испытаний 40 цементов и заключены договоры: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27-29 января 2014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25 сентября 2014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21 мая 2015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Международный учебный центр: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/>
            <a:r>
              <a:rPr lang="en-US" altLang="ru-RU" sz="1800" b="1" dirty="0">
                <a:solidFill>
                  <a:srgbClr val="002060"/>
                </a:solidFill>
                <a:latin typeface="Century Gothic" pitchFamily="34" charset="0"/>
              </a:rPr>
              <a:t>Halliburton (</a:t>
            </a:r>
            <a:r>
              <a:rPr lang="en-US" altLang="ru-RU" sz="1800" b="1" dirty="0" err="1">
                <a:solidFill>
                  <a:srgbClr val="002060"/>
                </a:solidFill>
                <a:latin typeface="Century Gothic" pitchFamily="34" charset="0"/>
              </a:rPr>
              <a:t>Fann</a:t>
            </a:r>
            <a:r>
              <a:rPr lang="en-US" altLang="ru-RU" sz="1800" b="1" dirty="0">
                <a:solidFill>
                  <a:srgbClr val="002060"/>
                </a:solidFill>
                <a:latin typeface="Century Gothic" pitchFamily="34" charset="0"/>
              </a:rPr>
              <a:t> and D&amp;A Products)</a:t>
            </a:r>
          </a:p>
          <a:p>
            <a:pPr lvl="2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Тестирование и </a:t>
            </a:r>
            <a:r>
              <a:rPr lang="en-US" altLang="ru-RU" sz="1800" b="1" dirty="0">
                <a:solidFill>
                  <a:srgbClr val="002060"/>
                </a:solidFill>
                <a:latin typeface="Century Gothic" pitchFamily="34" charset="0"/>
              </a:rPr>
              <a:t>R&amp;D </a:t>
            </a:r>
          </a:p>
          <a:p>
            <a:pPr lvl="2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Совместный учебный центр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/>
            <a:r>
              <a:rPr lang="en-US" altLang="ru-RU" sz="1800" b="1" dirty="0">
                <a:solidFill>
                  <a:srgbClr val="002060"/>
                </a:solidFill>
                <a:latin typeface="Century Gothic" pitchFamily="34" charset="0"/>
              </a:rPr>
              <a:t>Browning Training LLC (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Хьюстон, США</a:t>
            </a:r>
            <a:r>
              <a:rPr lang="en-US" altLang="ru-RU" sz="1800" b="1" dirty="0">
                <a:solidFill>
                  <a:srgbClr val="002060"/>
                </a:solidFill>
                <a:latin typeface="Century Gothic" pitchFamily="34" charset="0"/>
              </a:rPr>
              <a:t>)</a:t>
            </a:r>
          </a:p>
          <a:p>
            <a:pPr lvl="1"/>
            <a:r>
              <a:rPr lang="en-US" altLang="ru-RU" sz="1800" b="1" dirty="0">
                <a:solidFill>
                  <a:srgbClr val="002060"/>
                </a:solidFill>
                <a:latin typeface="Century Gothic" pitchFamily="34" charset="0"/>
              </a:rPr>
              <a:t>Schlumberger Cementing Training 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и т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.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д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.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endParaRPr lang="en-US" altLang="ru-RU" sz="2800" dirty="0">
              <a:latin typeface="Century Gothic" pitchFamily="34" charset="0"/>
            </a:endParaRPr>
          </a:p>
          <a:p>
            <a:endParaRPr lang="en-US" altLang="ru-RU" sz="2800" dirty="0">
              <a:latin typeface="Century Gothic" pitchFamily="34" charset="0"/>
            </a:endParaRPr>
          </a:p>
          <a:p>
            <a:endParaRPr lang="en-US" altLang="ru-RU" sz="2800" dirty="0">
              <a:latin typeface="Century Gothic" pitchFamily="34" charset="0"/>
            </a:endParaRPr>
          </a:p>
        </p:txBody>
      </p:sp>
      <p:pic>
        <p:nvPicPr>
          <p:cNvPr id="59395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TextBox 7"/>
          <p:cNvSpPr txBox="1">
            <a:spLocks noChangeArrowheads="1"/>
          </p:cNvSpPr>
          <p:nvPr/>
        </p:nvSpPr>
        <p:spPr bwMode="auto">
          <a:xfrm>
            <a:off x="2927649" y="214313"/>
            <a:ext cx="65527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ЛАБОРАТОРИЯ АНАЛИТИЧЕСКИХ ИССЛЕДОВАНИЙ</a:t>
            </a:r>
          </a:p>
        </p:txBody>
      </p:sp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7" name="Picture 6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0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4" descr="C:\Documents and Settings\Gulya\Рабочий стол\OM3A60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928689"/>
            <a:ext cx="4129088" cy="259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5" descr="C:\Documents and Settings\Gulya\Рабочий стол\OM3A602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2" y="3716339"/>
            <a:ext cx="4189413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5" descr="I:\Новая папка (2)\OM3A0757.JPG"/>
          <p:cNvPicPr>
            <a:picLocks noChangeAspect="1" noChangeArrowheads="1"/>
          </p:cNvPicPr>
          <p:nvPr/>
        </p:nvPicPr>
        <p:blipFill>
          <a:blip r:embed="rId6">
            <a:lum bright="6000"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2" y="903289"/>
            <a:ext cx="4189413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3" descr="I:\Новая папка (2)\OM3A0804.JPG"/>
          <p:cNvPicPr>
            <a:picLocks noChangeAspect="1" noChangeArrowheads="1"/>
          </p:cNvPicPr>
          <p:nvPr/>
        </p:nvPicPr>
        <p:blipFill>
          <a:blip r:embed="rId7">
            <a:lum bright="8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3714752"/>
            <a:ext cx="4165600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2927649" y="214313"/>
            <a:ext cx="65527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ЛАБОРАТОРИЯ АНАЛИТИЧЕСКИХ ИССЛЕДОВАНИЙ</a:t>
            </a:r>
          </a:p>
        </p:txBody>
      </p:sp>
      <p:pic>
        <p:nvPicPr>
          <p:cNvPr id="9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11" name="Picture 10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79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Placeholder 5"/>
          <p:cNvSpPr>
            <a:spLocks noGrp="1"/>
          </p:cNvSpPr>
          <p:nvPr>
            <p:ph type="body" idx="1"/>
          </p:nvPr>
        </p:nvSpPr>
        <p:spPr>
          <a:xfrm>
            <a:off x="1762127" y="2924946"/>
            <a:ext cx="9286875" cy="966787"/>
          </a:xfrm>
        </p:spPr>
        <p:txBody>
          <a:bodyPr/>
          <a:lstStyle/>
          <a:p>
            <a:pPr eaLnBrk="1" hangingPunct="1"/>
            <a:r>
              <a:rPr lang="ru-RU" sz="4000" b="1" dirty="0">
                <a:solidFill>
                  <a:srgbClr val="FF0000"/>
                </a:solidFill>
                <a:latin typeface="Century Gothic" pitchFamily="34" charset="0"/>
              </a:rPr>
              <a:t>ЭКСПЕРИМЕНТАЛЬНОЕ И ИСПЫТАТЕЛЬНОЕ ОБОРУДОВАНИЕ</a:t>
            </a:r>
          </a:p>
        </p:txBody>
      </p:sp>
      <p:pic>
        <p:nvPicPr>
          <p:cNvPr id="61443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6" name="Picture 5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2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Content Placeholder 2"/>
          <p:cNvSpPr>
            <a:spLocks noGrp="1"/>
          </p:cNvSpPr>
          <p:nvPr>
            <p:ph idx="1"/>
          </p:nvPr>
        </p:nvSpPr>
        <p:spPr>
          <a:xfrm>
            <a:off x="1452564" y="857250"/>
            <a:ext cx="9286875" cy="5715000"/>
          </a:xfrm>
        </p:spPr>
        <p:txBody>
          <a:bodyPr/>
          <a:lstStyle/>
          <a:p>
            <a:r>
              <a:rPr lang="ru-RU" sz="2000" b="1" dirty="0">
                <a:solidFill>
                  <a:srgbClr val="002060"/>
                </a:solidFill>
              </a:rPr>
              <a:t>Расположенный в Сураханах отдельный объект НИПИ </a:t>
            </a:r>
            <a:r>
              <a:rPr lang="en-US" sz="2000" b="1" dirty="0">
                <a:solidFill>
                  <a:srgbClr val="002060"/>
                </a:solidFill>
              </a:rPr>
              <a:t>“</a:t>
            </a:r>
            <a:r>
              <a:rPr lang="ru-RU" sz="2000" b="1" dirty="0" err="1">
                <a:solidFill>
                  <a:srgbClr val="002060"/>
                </a:solidFill>
              </a:rPr>
              <a:t>Нефтегаз</a:t>
            </a:r>
            <a:r>
              <a:rPr lang="en-US" sz="2000" b="1" dirty="0">
                <a:solidFill>
                  <a:srgbClr val="002060"/>
                </a:solidFill>
              </a:rPr>
              <a:t>”</a:t>
            </a:r>
            <a:r>
              <a:rPr lang="ru-RU" sz="2000" b="1" dirty="0">
                <a:solidFill>
                  <a:srgbClr val="002060"/>
                </a:solidFill>
              </a:rPr>
              <a:t>  предназначенный для </a:t>
            </a:r>
            <a:r>
              <a:rPr lang="ru-RU" sz="2000" b="1" dirty="0" smtClean="0">
                <a:solidFill>
                  <a:srgbClr val="002060"/>
                </a:solidFill>
              </a:rPr>
              <a:t>проведения </a:t>
            </a:r>
            <a:r>
              <a:rPr lang="ru-RU" sz="2000" b="1" dirty="0" err="1" smtClean="0">
                <a:solidFill>
                  <a:srgbClr val="002060"/>
                </a:solidFill>
              </a:rPr>
              <a:t>эксперимертов</a:t>
            </a:r>
            <a:r>
              <a:rPr lang="ru-RU" sz="2000" b="1" dirty="0" smtClean="0">
                <a:solidFill>
                  <a:srgbClr val="002060"/>
                </a:solidFill>
              </a:rPr>
              <a:t> и испытаний</a:t>
            </a:r>
            <a:endParaRPr lang="en-US" altLang="ru-RU" sz="2000" b="1" dirty="0">
              <a:solidFill>
                <a:srgbClr val="002060"/>
              </a:solidFill>
            </a:endParaRPr>
          </a:p>
          <a:p>
            <a:pPr lvl="1"/>
            <a:r>
              <a:rPr lang="ru-RU" sz="2000" b="1" dirty="0">
                <a:solidFill>
                  <a:srgbClr val="002060"/>
                </a:solidFill>
              </a:rPr>
              <a:t>Площадь 2,0 Га</a:t>
            </a:r>
            <a:endParaRPr lang="en-US" altLang="ru-RU" sz="2000" b="1" dirty="0">
              <a:solidFill>
                <a:srgbClr val="002060"/>
              </a:solidFill>
            </a:endParaRPr>
          </a:p>
          <a:p>
            <a:pPr lvl="1"/>
            <a:r>
              <a:rPr lang="ru-RU" sz="2000" b="1" dirty="0">
                <a:solidFill>
                  <a:srgbClr val="002060"/>
                </a:solidFill>
              </a:rPr>
              <a:t>Получение различных химических веществ (ингибиторы и т.д.)</a:t>
            </a:r>
            <a:endParaRPr lang="en-US" altLang="ru-RU" sz="2000" b="1" dirty="0">
              <a:solidFill>
                <a:srgbClr val="002060"/>
              </a:solidFill>
            </a:endParaRPr>
          </a:p>
          <a:p>
            <a:pPr lvl="1"/>
            <a:r>
              <a:rPr lang="ru-RU" sz="2000" b="1" dirty="0" smtClean="0">
                <a:solidFill>
                  <a:srgbClr val="002060"/>
                </a:solidFill>
              </a:rPr>
              <a:t>Проверка внутри </a:t>
            </a:r>
            <a:r>
              <a:rPr lang="ru-RU" sz="2000" b="1" dirty="0">
                <a:solidFill>
                  <a:srgbClr val="002060"/>
                </a:solidFill>
              </a:rPr>
              <a:t>скважины и завершения </a:t>
            </a:r>
            <a:r>
              <a:rPr lang="ru-RU" sz="2000" b="1" dirty="0" smtClean="0">
                <a:solidFill>
                  <a:srgbClr val="002060"/>
                </a:solidFill>
              </a:rPr>
              <a:t>оборудования для </a:t>
            </a:r>
            <a:r>
              <a:rPr lang="ru-RU" sz="2000" b="1" dirty="0" err="1" smtClean="0">
                <a:solidFill>
                  <a:srgbClr val="002060"/>
                </a:solidFill>
              </a:rPr>
              <a:t>заканчивания</a:t>
            </a:r>
            <a:r>
              <a:rPr lang="ru-RU" sz="2000" b="1" dirty="0" smtClean="0">
                <a:solidFill>
                  <a:srgbClr val="002060"/>
                </a:solidFill>
              </a:rPr>
              <a:t> скважин</a:t>
            </a:r>
            <a:endParaRPr lang="en-US" altLang="ru-RU" sz="2000" b="1" dirty="0">
              <a:solidFill>
                <a:srgbClr val="002060"/>
              </a:solidFill>
            </a:endParaRPr>
          </a:p>
          <a:p>
            <a:pPr lvl="1"/>
            <a:r>
              <a:rPr lang="ru-RU" sz="2000" b="1" dirty="0" smtClean="0">
                <a:solidFill>
                  <a:srgbClr val="002060"/>
                </a:solidFill>
              </a:rPr>
              <a:t>Изготовление химикатов </a:t>
            </a:r>
            <a:r>
              <a:rPr lang="ru-RU" sz="2000" b="1" dirty="0">
                <a:solidFill>
                  <a:srgbClr val="002060"/>
                </a:solidFill>
              </a:rPr>
              <a:t>для </a:t>
            </a:r>
            <a:r>
              <a:rPr lang="ru-RU" sz="2000" b="1" dirty="0" smtClean="0">
                <a:solidFill>
                  <a:srgbClr val="002060"/>
                </a:solidFill>
              </a:rPr>
              <a:t>месторождений </a:t>
            </a:r>
            <a:r>
              <a:rPr lang="ru-RU" sz="2000" b="1" dirty="0" err="1">
                <a:solidFill>
                  <a:srgbClr val="002060"/>
                </a:solidFill>
              </a:rPr>
              <a:t>Гюнешли</a:t>
            </a:r>
            <a:r>
              <a:rPr lang="ru-RU" sz="2000" b="1" dirty="0">
                <a:solidFill>
                  <a:srgbClr val="002060"/>
                </a:solidFill>
              </a:rPr>
              <a:t> и других месторождений </a:t>
            </a:r>
            <a:r>
              <a:rPr lang="en-US" sz="2000" b="1" dirty="0">
                <a:solidFill>
                  <a:srgbClr val="002060"/>
                </a:solidFill>
              </a:rPr>
              <a:t>SOCAR</a:t>
            </a:r>
            <a:r>
              <a:rPr lang="ru-RU" sz="2000" b="1" dirty="0">
                <a:solidFill>
                  <a:srgbClr val="002060"/>
                </a:solidFill>
              </a:rPr>
              <a:t>, а также месторождений в Казахстане</a:t>
            </a:r>
            <a:endParaRPr lang="en-US" altLang="ru-RU" sz="2000" dirty="0"/>
          </a:p>
          <a:p>
            <a:endParaRPr lang="en-US" altLang="ru-RU" sz="2000" dirty="0"/>
          </a:p>
          <a:p>
            <a:endParaRPr lang="en-US" altLang="ru-RU" sz="2000" dirty="0"/>
          </a:p>
        </p:txBody>
      </p:sp>
      <p:pic>
        <p:nvPicPr>
          <p:cNvPr id="62467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TextBox 7"/>
          <p:cNvSpPr txBox="1">
            <a:spLocks noChangeArrowheads="1"/>
          </p:cNvSpPr>
          <p:nvPr/>
        </p:nvSpPr>
        <p:spPr bwMode="auto">
          <a:xfrm>
            <a:off x="3452814" y="214314"/>
            <a:ext cx="55721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ЭКСПЕРИМЕНТАЛЬНОЕ И ИСПЫТАТЕЛЬНОЕ ОБОРУДОВАНИЕ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62470" name="Picture 6" descr="F:\ferid 1\OM3A11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4000501"/>
            <a:ext cx="4286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8" name="Picture 7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6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Diagram 6"/>
          <p:cNvGraphicFramePr/>
          <p:nvPr>
            <p:extLst/>
          </p:nvPr>
        </p:nvGraphicFramePr>
        <p:xfrm>
          <a:off x="1309655" y="928670"/>
          <a:ext cx="9572692" cy="5643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3452814" y="214313"/>
            <a:ext cx="5572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ОБЩАЯ ИНФОРМАЦИЯ</a:t>
            </a:r>
            <a:endParaRPr lang="en-US" sz="2000" b="1" dirty="0">
              <a:solidFill>
                <a:srgbClr val="FF0000"/>
              </a:solidFill>
              <a:latin typeface="Century Gothic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Администрация</a:t>
            </a:r>
            <a:endParaRPr lang="ru-RU" altLang="ru-RU" sz="2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6" name="Picture 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9" name="Picture 8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9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2" descr="D:\PrezentasiyaSobeler2014\SinaqMerkeziSuraxani\ferid\OM3A407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785813"/>
            <a:ext cx="4603750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3" descr="D:\PrezentasiyaSobeler2014\SinaqMerkeziSuraxani\ferid\OM3A079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785813"/>
            <a:ext cx="4603750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5" name="Picture 9" descr="F:\ferid 1\OM3A118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6" y="4000500"/>
            <a:ext cx="4572000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6" name="Picture 11" descr="D:\PrezentasiyaSobeler2014\SinaqMerkeziSuraxani\ferid\OM3A408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7" y="4000500"/>
            <a:ext cx="4500563" cy="262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3452814" y="94394"/>
            <a:ext cx="55721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ЭКСПЕРИМЕНТАЛЬНОЕ И ИСПЫТАТЕЛЬНОЕ ОБОРУДОВАНИЕ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11" name="Picture 10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39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Placeholder 5"/>
          <p:cNvSpPr>
            <a:spLocks noGrp="1"/>
          </p:cNvSpPr>
          <p:nvPr>
            <p:ph type="body" idx="1"/>
          </p:nvPr>
        </p:nvSpPr>
        <p:spPr>
          <a:xfrm>
            <a:off x="2095501" y="2857500"/>
            <a:ext cx="7772400" cy="966788"/>
          </a:xfrm>
        </p:spPr>
        <p:txBody>
          <a:bodyPr/>
          <a:lstStyle/>
          <a:p>
            <a:r>
              <a:rPr lang="ru-RU" sz="4000" b="1" dirty="0">
                <a:solidFill>
                  <a:srgbClr val="FF0000"/>
                </a:solidFill>
                <a:latin typeface="Century Gothic" pitchFamily="34" charset="0"/>
              </a:rPr>
              <a:t>ОХРАНА ТРУДА</a:t>
            </a:r>
            <a:r>
              <a:rPr lang="en-US" sz="4000" b="1" dirty="0">
                <a:solidFill>
                  <a:srgbClr val="FF0000"/>
                </a:solidFill>
                <a:latin typeface="Century Gothic" pitchFamily="34" charset="0"/>
              </a:rPr>
              <a:t> </a:t>
            </a:r>
            <a:r>
              <a:rPr lang="ru-RU" sz="4000" b="1" dirty="0">
                <a:solidFill>
                  <a:srgbClr val="FF0000"/>
                </a:solidFill>
                <a:latin typeface="Century Gothic" pitchFamily="34" charset="0"/>
              </a:rPr>
              <a:t>И ТЕХНИКА БЕЗОПАСНОСТИ (ОТ и ТБ)</a:t>
            </a:r>
            <a:endParaRPr lang="en-US" altLang="ru-RU" sz="4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64515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6" name="Picture 5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94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2563" y="0"/>
            <a:ext cx="4857750" cy="45720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sz="2000" b="1" dirty="0">
              <a:solidFill>
                <a:srgbClr val="C00000"/>
              </a:solidFill>
              <a:latin typeface="Century Gothic" pitchFamily="34" charset="0"/>
            </a:endParaRP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sz="2000" b="1" dirty="0">
              <a:solidFill>
                <a:srgbClr val="C00000"/>
              </a:solidFill>
              <a:latin typeface="Century Gothic" pitchFamily="34" charset="0"/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ru-RU" sz="1900" b="1" dirty="0">
                <a:solidFill>
                  <a:srgbClr val="002060"/>
                </a:solidFill>
                <a:latin typeface="Century Gothic" pitchFamily="34" charset="0"/>
              </a:rPr>
              <a:t>План обеспечения безопасности на рабочих местах</a:t>
            </a:r>
            <a:endParaRPr lang="en-US" sz="19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2" eaLnBrk="1" fontAlgn="auto" hangingPunct="1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sz="1900" b="1" dirty="0">
                <a:solidFill>
                  <a:srgbClr val="002060"/>
                </a:solidFill>
                <a:latin typeface="Century Gothic" pitchFamily="34" charset="0"/>
              </a:rPr>
              <a:t>OHSAS 18001</a:t>
            </a:r>
          </a:p>
          <a:p>
            <a:pPr lvl="2" eaLnBrk="1" fontAlgn="auto" hangingPunct="1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ru-RU" sz="1900" b="1" dirty="0">
                <a:solidFill>
                  <a:srgbClr val="002060"/>
                </a:solidFill>
                <a:latin typeface="Century Gothic" pitchFamily="34" charset="0"/>
              </a:rPr>
              <a:t>Стандарты</a:t>
            </a:r>
            <a:r>
              <a:rPr lang="en-US" sz="1900" dirty="0">
                <a:latin typeface="Century Gothic" pitchFamily="34" charset="0"/>
              </a:rPr>
              <a:t> </a:t>
            </a:r>
            <a:r>
              <a:rPr lang="en-US" sz="1900" b="1" dirty="0">
                <a:solidFill>
                  <a:srgbClr val="002060"/>
                </a:solidFill>
                <a:latin typeface="Century Gothic" pitchFamily="34" charset="0"/>
              </a:rPr>
              <a:t>SOCAR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ru-RU" sz="1900" b="1" dirty="0">
                <a:solidFill>
                  <a:srgbClr val="002060"/>
                </a:solidFill>
                <a:latin typeface="Century Gothic" pitchFamily="34" charset="0"/>
              </a:rPr>
              <a:t>Создание благоприятных условий труда для работников</a:t>
            </a:r>
            <a:endParaRPr lang="en-US" sz="19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ru-RU" sz="1900" b="1" dirty="0">
                <a:solidFill>
                  <a:srgbClr val="002060"/>
                </a:solidFill>
                <a:latin typeface="Century Gothic" pitchFamily="34" charset="0"/>
              </a:rPr>
              <a:t>Оценка охраны и безопасности труда</a:t>
            </a:r>
            <a:endParaRPr lang="en-US" sz="19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ru-RU" sz="1900" b="1" dirty="0">
                <a:solidFill>
                  <a:srgbClr val="002060"/>
                </a:solidFill>
                <a:latin typeface="Century Gothic" pitchFamily="34" charset="0"/>
              </a:rPr>
              <a:t>Организация охраны труда и безопасности при строительстве</a:t>
            </a:r>
            <a:endParaRPr lang="en-US" sz="19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ru-RU" sz="1900" b="1" dirty="0">
                <a:solidFill>
                  <a:srgbClr val="002060"/>
                </a:solidFill>
                <a:latin typeface="Century Gothic" pitchFamily="34" charset="0"/>
              </a:rPr>
              <a:t>Организация охраны труда и безопасности при проведении различных</a:t>
            </a:r>
            <a:r>
              <a:rPr lang="en-US" sz="1900" b="1" dirty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ru-RU" sz="1900" b="1" dirty="0">
                <a:solidFill>
                  <a:srgbClr val="002060"/>
                </a:solidFill>
                <a:latin typeface="Century Gothic" pitchFamily="34" charset="0"/>
              </a:rPr>
              <a:t>операций</a:t>
            </a:r>
            <a:endParaRPr lang="en-US" sz="1900" b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65539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6" descr="D:\PresentationBP\ContactNumb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427" y="1150938"/>
            <a:ext cx="2568575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5" descr="D:\PresentationBP\WelcomePa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5" y="785813"/>
            <a:ext cx="2643187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12" descr="http://kcsconstructionllc.com/wp-content/uploads/2015/03/Construction-Safety-smal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5" y="4500564"/>
            <a:ext cx="3157537" cy="218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Picture 14" descr="http://static.wixstatic.com/media/1643bd_d4619316479fa7a3b8ccd27cea9b7554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908721"/>
            <a:ext cx="941288" cy="89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5" name="TextBox 8"/>
          <p:cNvSpPr txBox="1">
            <a:spLocks noChangeArrowheads="1"/>
          </p:cNvSpPr>
          <p:nvPr/>
        </p:nvSpPr>
        <p:spPr bwMode="auto">
          <a:xfrm>
            <a:off x="2999657" y="45440"/>
            <a:ext cx="64087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ОХРАНА ТРУДА</a:t>
            </a:r>
            <a:r>
              <a:rPr lang="en-US" sz="2000" b="1" dirty="0">
                <a:solidFill>
                  <a:srgbClr val="FF0000"/>
                </a:solidFill>
                <a:latin typeface="Century Gothic" pitchFamily="34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И ТЕХНИКА БЕЗОПАСНОСТИ </a:t>
            </a:r>
            <a:endParaRPr lang="en-US" altLang="ru-RU" sz="2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11" name="Picture 10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5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Placeholder 5"/>
          <p:cNvSpPr>
            <a:spLocks noGrp="1"/>
          </p:cNvSpPr>
          <p:nvPr>
            <p:ph type="body" idx="1"/>
          </p:nvPr>
        </p:nvSpPr>
        <p:spPr>
          <a:xfrm>
            <a:off x="2095501" y="2500314"/>
            <a:ext cx="7772400" cy="966787"/>
          </a:xfrm>
        </p:spPr>
        <p:txBody>
          <a:bodyPr/>
          <a:lstStyle/>
          <a:p>
            <a:pPr eaLnBrk="1" hangingPunct="1"/>
            <a:r>
              <a:rPr lang="ru-RU" sz="4000" b="1" dirty="0">
                <a:solidFill>
                  <a:srgbClr val="FF0000"/>
                </a:solidFill>
                <a:latin typeface="Century Gothic" pitchFamily="34" charset="0"/>
              </a:rPr>
              <a:t>ОХРАНЫ ОКРУЖАЮЩЕЙ СРЕДЫ</a:t>
            </a:r>
            <a:r>
              <a:rPr lang="en-US" altLang="ru-RU" sz="4000" b="1" dirty="0">
                <a:solidFill>
                  <a:srgbClr val="FF0000"/>
                </a:solidFill>
                <a:latin typeface="Century Gothic" pitchFamily="34" charset="0"/>
              </a:rPr>
              <a:t> </a:t>
            </a:r>
            <a:endParaRPr lang="ru-RU" altLang="ru-RU" sz="4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66563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6" name="Picture 5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2" y="838201"/>
            <a:ext cx="5286375" cy="6019800"/>
          </a:xfrm>
        </p:spPr>
        <p:txBody>
          <a:bodyPr rtlCol="0">
            <a:normAutofit/>
          </a:bodyPr>
          <a:lstStyle/>
          <a:p>
            <a:pPr eaLnBrk="1" hangingPunct="1">
              <a:buFont typeface="Arial" charset="0"/>
              <a:buChar char="•"/>
              <a:defRPr/>
            </a:pPr>
            <a:endParaRPr lang="en-US" sz="20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Расчет вредных выбросов в атмосферу</a:t>
            </a:r>
            <a:endParaRPr lang="en-US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Решения для обеспечения охраны окружающей среды</a:t>
            </a:r>
            <a:endParaRPr lang="en-US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hangingPunct="1">
              <a:buFont typeface="Arial" charset="0"/>
              <a:buChar char="•"/>
              <a:defRPr/>
            </a:pP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Международные стандарты</a:t>
            </a:r>
            <a:endParaRPr lang="en-US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ISO 14001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Стандарты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 SOCAR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1800" b="1" u="sng" dirty="0">
                <a:solidFill>
                  <a:srgbClr val="002060"/>
                </a:solidFill>
                <a:latin typeface="Century Gothic" pitchFamily="34" charset="0"/>
              </a:rPr>
              <a:t>Программное обеспечение</a:t>
            </a:r>
            <a:r>
              <a:rPr lang="en-US" sz="1800" b="1" u="sng" dirty="0">
                <a:solidFill>
                  <a:srgbClr val="002060"/>
                </a:solidFill>
                <a:latin typeface="Century Gothic" pitchFamily="34" charset="0"/>
              </a:rPr>
              <a:t>: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sz="1800" b="1" dirty="0" err="1">
                <a:solidFill>
                  <a:srgbClr val="002060"/>
                </a:solidFill>
                <a:latin typeface="Century Gothic" pitchFamily="34" charset="0"/>
              </a:rPr>
              <a:t>Ecolog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и </a:t>
            </a:r>
            <a:r>
              <a:rPr lang="ru-RU" sz="1800" b="1" dirty="0" err="1">
                <a:solidFill>
                  <a:srgbClr val="002060"/>
                </a:solidFill>
                <a:latin typeface="Century Gothic" pitchFamily="34" charset="0"/>
              </a:rPr>
              <a:t>т.д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.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endParaRPr lang="en-US" sz="20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fontAlgn="auto" hangingPunct="1">
              <a:spcAft>
                <a:spcPts val="0"/>
              </a:spcAft>
              <a:buNone/>
              <a:defRPr/>
            </a:pPr>
            <a:r>
              <a:rPr lang="en-US" sz="2000" b="1" dirty="0">
                <a:solidFill>
                  <a:srgbClr val="002060"/>
                </a:solidFill>
                <a:latin typeface="Century Gothic" pitchFamily="34" charset="0"/>
              </a:rPr>
              <a:t>	</a:t>
            </a:r>
          </a:p>
          <a:p>
            <a:pPr lvl="2" eaLnBrk="1" fontAlgn="auto" hangingPunct="1">
              <a:spcAft>
                <a:spcPts val="0"/>
              </a:spcAft>
              <a:buNone/>
              <a:defRPr/>
            </a:pPr>
            <a:endParaRPr lang="en-US" sz="1800" b="1" dirty="0">
              <a:solidFill>
                <a:srgbClr val="FF0000"/>
              </a:solidFill>
              <a:latin typeface="Century Gothic" pitchFamily="34" charset="0"/>
            </a:endParaRP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ru-RU" sz="24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67587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10" descr="http://www.foodengineeringmag.com/ext/resources/Default_Images/sustain-feat.jpg?132320348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40" y="2428876"/>
            <a:ext cx="4770437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TextBox 5"/>
          <p:cNvSpPr txBox="1">
            <a:spLocks noChangeArrowheads="1"/>
          </p:cNvSpPr>
          <p:nvPr/>
        </p:nvSpPr>
        <p:spPr bwMode="auto">
          <a:xfrm>
            <a:off x="3452814" y="214313"/>
            <a:ext cx="5572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ОХРАНЫ ОКРУЖАЮЩЕЙ СРЕДЫ</a:t>
            </a:r>
            <a:r>
              <a:rPr lang="en-US" altLang="ru-RU" sz="2000" b="1" dirty="0">
                <a:solidFill>
                  <a:srgbClr val="FF0000"/>
                </a:solidFill>
                <a:latin typeface="Century Gothic" pitchFamily="34" charset="0"/>
              </a:rPr>
              <a:t> </a:t>
            </a:r>
            <a:endParaRPr lang="ru-RU" altLang="ru-RU" sz="2000" b="1" dirty="0">
              <a:solidFill>
                <a:srgbClr val="FF0000"/>
              </a:solidFill>
              <a:latin typeface="Century Gothic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b="1" dirty="0">
              <a:solidFill>
                <a:srgbClr val="C00000"/>
              </a:solidFill>
              <a:latin typeface="Century Gothic" pitchFamily="34" charset="0"/>
            </a:endParaRP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8" name="Picture 7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88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Placeholder 5"/>
          <p:cNvSpPr>
            <a:spLocks noGrp="1"/>
          </p:cNvSpPr>
          <p:nvPr>
            <p:ph type="body" idx="1"/>
          </p:nvPr>
        </p:nvSpPr>
        <p:spPr>
          <a:xfrm>
            <a:off x="1804989" y="2636912"/>
            <a:ext cx="8177213" cy="966788"/>
          </a:xfrm>
        </p:spPr>
        <p:txBody>
          <a:bodyPr/>
          <a:lstStyle/>
          <a:p>
            <a:pPr eaLnBrk="1" hangingPunct="1"/>
            <a:r>
              <a:rPr lang="ru-RU" sz="4000" b="1" dirty="0">
                <a:solidFill>
                  <a:srgbClr val="FF0000"/>
                </a:solidFill>
                <a:latin typeface="Century Gothic" pitchFamily="34" charset="0"/>
              </a:rPr>
              <a:t>КОНТРОЛЬ И ГАРАНТИЯ КАЧЕСТВА</a:t>
            </a:r>
            <a:endParaRPr lang="ru-RU" altLang="ru-RU" sz="4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68611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6" name="Picture 5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Content Placeholder 6"/>
          <p:cNvSpPr>
            <a:spLocks noGrp="1"/>
          </p:cNvSpPr>
          <p:nvPr>
            <p:ph idx="1"/>
          </p:nvPr>
        </p:nvSpPr>
        <p:spPr>
          <a:xfrm>
            <a:off x="1524000" y="642939"/>
            <a:ext cx="9144000" cy="6096000"/>
          </a:xfrm>
        </p:spPr>
        <p:txBody>
          <a:bodyPr/>
          <a:lstStyle/>
          <a:p>
            <a:pPr lvl="1" eaLnBrk="1" hangingPunct="1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Отдел контроля качества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2" eaLnBrk="1" hangingPunct="1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Постоянное членство в 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API</a:t>
            </a: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  и 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ASTM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2" eaLnBrk="1" hangingPunct="1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Внутренний аудит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hangingPunct="1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Гарантия качества и контроль</a:t>
            </a:r>
            <a:endParaRPr lang="en-US" altLang="ru-RU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2" eaLnBrk="1" hangingPunct="1"/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Поэтапный процесс ревизии</a:t>
            </a:r>
          </a:p>
          <a:p>
            <a:pPr lvl="2" eaLnBrk="1" hangingPunct="1"/>
            <a:endParaRPr lang="en-US" altLang="ru-RU" sz="20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2" eaLnBrk="1" hangingPunct="1"/>
            <a:endParaRPr lang="en-US" altLang="ru-RU" sz="20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hangingPunct="1">
              <a:buFont typeface="Arial" panose="020B0604020202020204" pitchFamily="34" charset="0"/>
              <a:buNone/>
            </a:pPr>
            <a:endParaRPr lang="en-US" altLang="ru-RU" sz="2400" b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69635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7" descr="D:\PrezentasiyaSobeler2014\Yeni Sertifikat.jpg"/>
          <p:cNvPicPr>
            <a:picLocks noChangeAspect="1" noChangeArrowheads="1"/>
          </p:cNvPicPr>
          <p:nvPr/>
        </p:nvPicPr>
        <p:blipFill>
          <a:blip r:embed="rId4">
            <a:lum bright="-2000"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381127"/>
            <a:ext cx="2667000" cy="383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Content Placeholder 6"/>
          <p:cNvPicPr>
            <a:picLocks noChangeAspect="1"/>
          </p:cNvPicPr>
          <p:nvPr/>
        </p:nvPicPr>
        <p:blipFill>
          <a:blip r:embed="rId5">
            <a:lum bright="-26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2571752"/>
            <a:ext cx="2667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Content Placeholder 7"/>
          <p:cNvPicPr>
            <a:picLocks noChangeAspect="1"/>
          </p:cNvPicPr>
          <p:nvPr/>
        </p:nvPicPr>
        <p:blipFill>
          <a:blip r:embed="rId6">
            <a:lum bright="-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5" y="3000376"/>
            <a:ext cx="2667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0" name="Content Placeholder 6"/>
          <p:cNvPicPr>
            <a:picLocks noChangeAspect="1"/>
          </p:cNvPicPr>
          <p:nvPr/>
        </p:nvPicPr>
        <p:blipFill>
          <a:blip r:embed="rId7">
            <a:lum bright="-22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013076"/>
            <a:ext cx="2667000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1" name="TextBox 8"/>
          <p:cNvSpPr txBox="1">
            <a:spLocks noChangeArrowheads="1"/>
          </p:cNvSpPr>
          <p:nvPr/>
        </p:nvSpPr>
        <p:spPr bwMode="auto">
          <a:xfrm>
            <a:off x="3452814" y="214313"/>
            <a:ext cx="5572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КОНТРОЛЬ И ГАРАНТИЯ КАЧЕСТВА</a:t>
            </a:r>
            <a:endParaRPr lang="ru-RU" altLang="ru-RU" sz="2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11" name="Picture 10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43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Placeholder 5"/>
          <p:cNvSpPr>
            <a:spLocks noGrp="1"/>
          </p:cNvSpPr>
          <p:nvPr>
            <p:ph type="body" idx="1"/>
          </p:nvPr>
        </p:nvSpPr>
        <p:spPr>
          <a:xfrm>
            <a:off x="2133601" y="2286001"/>
            <a:ext cx="7772400" cy="966788"/>
          </a:xfrm>
        </p:spPr>
        <p:txBody>
          <a:bodyPr/>
          <a:lstStyle/>
          <a:p>
            <a:pPr eaLnBrk="1" hangingPunct="1"/>
            <a:r>
              <a:rPr lang="ru-RU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УПРАВЛЕНИЕ РИСКАМИ</a:t>
            </a:r>
          </a:p>
        </p:txBody>
      </p:sp>
      <p:pic>
        <p:nvPicPr>
          <p:cNvPr id="70659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6" name="Picture 5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7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838201"/>
            <a:ext cx="9144000" cy="6019800"/>
          </a:xfrm>
        </p:spPr>
        <p:txBody>
          <a:bodyPr rtlCol="0">
            <a:normAutofit/>
          </a:bodyPr>
          <a:lstStyle/>
          <a:p>
            <a:pPr lvl="0" eaLnBrk="1" hangingPunct="1">
              <a:buFont typeface="Arial" charset="0"/>
              <a:buChar char="•"/>
              <a:defRPr/>
            </a:pPr>
            <a:r>
              <a:rPr lang="ru-RU" sz="1800" b="1" u="sng" dirty="0">
                <a:solidFill>
                  <a:srgbClr val="002060"/>
                </a:solidFill>
                <a:latin typeface="Century Gothic" pitchFamily="34" charset="0"/>
              </a:rPr>
              <a:t>Отдел управления рисками</a:t>
            </a:r>
            <a:r>
              <a:rPr lang="en-US" sz="1800" b="1" u="sng" dirty="0">
                <a:solidFill>
                  <a:srgbClr val="002060"/>
                </a:solidFill>
                <a:latin typeface="Century Gothic" pitchFamily="34" charset="0"/>
              </a:rPr>
              <a:t>: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политика и процедуры</a:t>
            </a:r>
            <a:endParaRPr lang="en-US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0" eaLnBrk="1" hangingPunct="1">
              <a:buFont typeface="Arial" charset="0"/>
              <a:buChar char="•"/>
              <a:defRPr/>
            </a:pPr>
            <a:r>
              <a:rPr lang="ru-RU" sz="1800" b="1" u="sng" dirty="0">
                <a:solidFill>
                  <a:srgbClr val="002060"/>
                </a:solidFill>
                <a:latin typeface="Century Gothic" pitchFamily="34" charset="0"/>
              </a:rPr>
              <a:t>Управление рисками проекта</a:t>
            </a:r>
            <a:r>
              <a:rPr lang="en-US" sz="1800" b="1" u="sng" dirty="0">
                <a:solidFill>
                  <a:srgbClr val="002060"/>
                </a:solidFill>
                <a:latin typeface="Century Gothic" pitchFamily="34" charset="0"/>
              </a:rPr>
              <a:t>: 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Выполненный в отделах</a:t>
            </a:r>
            <a:endParaRPr lang="en-US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endParaRPr lang="en-US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marL="457212" lvl="1" indent="0" eaLnBrk="1" fontAlgn="auto" hangingPunct="1">
              <a:spcAft>
                <a:spcPts val="0"/>
              </a:spcAft>
              <a:buNone/>
              <a:defRPr/>
            </a:pPr>
            <a:endParaRPr lang="en-US" sz="24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fontAlgn="auto" hangingPunct="1">
              <a:spcAft>
                <a:spcPts val="0"/>
              </a:spcAft>
              <a:buNone/>
              <a:defRPr/>
            </a:pPr>
            <a:endParaRPr lang="en-US" sz="24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2" eaLnBrk="1" fontAlgn="auto" hangingPunct="1">
              <a:spcAft>
                <a:spcPts val="0"/>
              </a:spcAft>
              <a:buNone/>
              <a:defRPr/>
            </a:pPr>
            <a:endParaRPr lang="en-US" sz="2000" b="1" dirty="0">
              <a:solidFill>
                <a:srgbClr val="FF0000"/>
              </a:solidFill>
              <a:latin typeface="Century Gothic" pitchFamily="34" charset="0"/>
            </a:endParaRP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ru-RU" sz="28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71683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899001" y="3357562"/>
          <a:ext cx="8358243" cy="2192914"/>
        </p:xfrm>
        <a:graphic>
          <a:graphicData uri="http://schemas.openxmlformats.org/drawingml/2006/table">
            <a:tbl>
              <a:tblPr/>
              <a:tblGrid>
                <a:gridCol w="470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11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11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64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64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64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527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5279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0738">
                <a:tc rowSpan="7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Century Gothic" pitchFamily="34" charset="0"/>
                          <a:ea typeface="Calibri"/>
                          <a:cs typeface="Times New Roman"/>
                        </a:rPr>
                        <a:t>Вероятность</a:t>
                      </a:r>
                      <a:endParaRPr lang="ru-RU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0" marR="3600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entury Gothic" pitchFamily="34" charset="0"/>
                          <a:ea typeface="Calibri"/>
                          <a:cs typeface="Times New Roman"/>
                        </a:rPr>
                        <a:t>5</a:t>
                      </a:r>
                      <a:endParaRPr lang="ru-RU" sz="12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7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entury Gothic" pitchFamily="34" charset="0"/>
                          <a:ea typeface="Calibri"/>
                          <a:cs typeface="Times New Roman"/>
                        </a:rPr>
                        <a:t>4</a:t>
                      </a:r>
                      <a:endParaRPr lang="ru-RU" sz="12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7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entury Gothic" pitchFamily="34" charset="0"/>
                          <a:ea typeface="Calibri"/>
                          <a:cs typeface="Times New Roman"/>
                        </a:rPr>
                        <a:t>3</a:t>
                      </a:r>
                      <a:endParaRPr lang="ru-RU" sz="12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4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entury Gothic" pitchFamily="34" charset="0"/>
                          <a:ea typeface="Calibri"/>
                          <a:cs typeface="Times New Roman"/>
                        </a:rPr>
                        <a:t>2</a:t>
                      </a:r>
                      <a:endParaRPr lang="ru-RU" sz="12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latin typeface="Century Gothic" pitchFamily="34" charset="0"/>
                          <a:ea typeface="Calibri"/>
                          <a:cs typeface="Times New Roman"/>
                        </a:rPr>
                        <a:t> </a:t>
                      </a:r>
                      <a:endParaRPr lang="ru-RU" sz="12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entury Gothic" pitchFamily="34" charset="0"/>
                          <a:ea typeface="Calibri"/>
                          <a:cs typeface="Times New Roman"/>
                        </a:rPr>
                        <a:t>A</a:t>
                      </a:r>
                      <a:endParaRPr lang="ru-RU" sz="12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44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entury Gothic" pitchFamily="34" charset="0"/>
                          <a:ea typeface="Calibri"/>
                          <a:cs typeface="Times New Roman"/>
                        </a:rPr>
                        <a:t>1</a:t>
                      </a:r>
                      <a:endParaRPr lang="ru-RU" sz="12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entury Gothic" pitchFamily="34" charset="0"/>
                          <a:ea typeface="Calibri"/>
                          <a:cs typeface="Times New Roman"/>
                        </a:rPr>
                        <a:t>B</a:t>
                      </a:r>
                      <a:endParaRPr lang="ru-RU" sz="12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14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entury Gothic" pitchFamily="34" charset="0"/>
                          <a:ea typeface="Calibri"/>
                          <a:cs typeface="Times New Roman"/>
                        </a:rPr>
                        <a:t>&lt;</a:t>
                      </a:r>
                      <a:r>
                        <a:rPr lang="en-US" sz="1100" b="1" dirty="0" smtClean="0">
                          <a:latin typeface="Century Gothic" pitchFamily="34" charset="0"/>
                          <a:ea typeface="Calibri"/>
                          <a:cs typeface="Times New Roman"/>
                        </a:rPr>
                        <a:t>0,1</a:t>
                      </a:r>
                      <a:r>
                        <a:rPr lang="ru-RU" sz="1100" b="1" dirty="0" smtClean="0">
                          <a:latin typeface="Century Gothic" pitchFamily="34" charset="0"/>
                          <a:ea typeface="Calibri"/>
                          <a:cs typeface="Times New Roman"/>
                        </a:rPr>
                        <a:t>млн</a:t>
                      </a:r>
                      <a:r>
                        <a:rPr lang="en-US" sz="1100" b="1" dirty="0" smtClean="0">
                          <a:latin typeface="Century Gothic" pitchFamily="34" charset="0"/>
                          <a:ea typeface="Calibri"/>
                          <a:cs typeface="Times New Roman"/>
                        </a:rPr>
                        <a:t>.$</a:t>
                      </a:r>
                      <a:endParaRPr lang="ru-RU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latin typeface="Century Gothic" pitchFamily="34" charset="0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ru-RU" sz="1100" b="1" dirty="0" smtClean="0">
                          <a:latin typeface="Century Gothic" pitchFamily="34" charset="0"/>
                          <a:ea typeface="Calibri"/>
                          <a:cs typeface="Times New Roman"/>
                        </a:rPr>
                        <a:t>млн</a:t>
                      </a:r>
                      <a:r>
                        <a:rPr lang="en-US" sz="1100" b="1" dirty="0" smtClean="0">
                          <a:latin typeface="Century Gothic" pitchFamily="34" charset="0"/>
                          <a:ea typeface="Calibri"/>
                          <a:cs typeface="Times New Roman"/>
                        </a:rPr>
                        <a:t>.$</a:t>
                      </a:r>
                      <a:endParaRPr lang="ru-RU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latin typeface="Century Gothic" pitchFamily="34" charset="0"/>
                          <a:ea typeface="Calibri"/>
                          <a:cs typeface="Times New Roman"/>
                        </a:rPr>
                        <a:t>10</a:t>
                      </a:r>
                      <a:r>
                        <a:rPr lang="ru-RU" sz="1100" b="1" dirty="0" smtClean="0">
                          <a:latin typeface="Century Gothic" pitchFamily="34" charset="0"/>
                          <a:ea typeface="Calibri"/>
                          <a:cs typeface="Times New Roman"/>
                        </a:rPr>
                        <a:t>млн</a:t>
                      </a:r>
                      <a:r>
                        <a:rPr lang="en-US" sz="1100" b="1" dirty="0" smtClean="0">
                          <a:latin typeface="Century Gothic" pitchFamily="34" charset="0"/>
                          <a:ea typeface="Calibri"/>
                          <a:cs typeface="Times New Roman"/>
                        </a:rPr>
                        <a:t>.$</a:t>
                      </a:r>
                      <a:endParaRPr lang="ru-RU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latin typeface="Century Gothic" pitchFamily="34" charset="0"/>
                          <a:ea typeface="Calibri"/>
                          <a:cs typeface="Times New Roman"/>
                        </a:rPr>
                        <a:t>25</a:t>
                      </a:r>
                      <a:r>
                        <a:rPr lang="ru-RU" sz="1100" b="1" dirty="0" smtClean="0">
                          <a:latin typeface="Century Gothic" pitchFamily="34" charset="0"/>
                          <a:ea typeface="Calibri"/>
                          <a:cs typeface="Times New Roman"/>
                        </a:rPr>
                        <a:t>млн</a:t>
                      </a:r>
                      <a:r>
                        <a:rPr lang="en-US" sz="1100" b="1" dirty="0" smtClean="0">
                          <a:latin typeface="Century Gothic" pitchFamily="34" charset="0"/>
                          <a:ea typeface="Calibri"/>
                          <a:cs typeface="Times New Roman"/>
                        </a:rPr>
                        <a:t>.$</a:t>
                      </a:r>
                      <a:endParaRPr lang="ru-RU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latin typeface="Century Gothic" pitchFamily="34" charset="0"/>
                          <a:ea typeface="Calibri"/>
                          <a:cs typeface="Times New Roman"/>
                        </a:rPr>
                        <a:t>45</a:t>
                      </a:r>
                      <a:r>
                        <a:rPr lang="ru-RU" sz="1100" b="1" dirty="0" smtClean="0">
                          <a:latin typeface="Century Gothic" pitchFamily="34" charset="0"/>
                          <a:ea typeface="Calibri"/>
                          <a:cs typeface="Times New Roman"/>
                        </a:rPr>
                        <a:t>млн</a:t>
                      </a:r>
                      <a:r>
                        <a:rPr lang="en-US" sz="1100" b="1" dirty="0" smtClean="0">
                          <a:latin typeface="Century Gothic" pitchFamily="34" charset="0"/>
                          <a:ea typeface="Calibri"/>
                          <a:cs typeface="Times New Roman"/>
                        </a:rPr>
                        <a:t>.$</a:t>
                      </a:r>
                      <a:endParaRPr lang="ru-RU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entury Gothic" pitchFamily="34" charset="0"/>
                          <a:ea typeface="Calibri"/>
                          <a:cs typeface="Times New Roman"/>
                        </a:rPr>
                        <a:t>&gt;</a:t>
                      </a:r>
                      <a:r>
                        <a:rPr lang="en-US" sz="1100" b="1" dirty="0" smtClean="0">
                          <a:latin typeface="Century Gothic" pitchFamily="34" charset="0"/>
                          <a:ea typeface="Calibri"/>
                          <a:cs typeface="Times New Roman"/>
                        </a:rPr>
                        <a:t>45</a:t>
                      </a:r>
                      <a:r>
                        <a:rPr lang="ru-RU" sz="1100" b="1" dirty="0" smtClean="0">
                          <a:latin typeface="Century Gothic" pitchFamily="34" charset="0"/>
                          <a:ea typeface="Calibri"/>
                          <a:cs typeface="Times New Roman"/>
                        </a:rPr>
                        <a:t>млн</a:t>
                      </a:r>
                      <a:r>
                        <a:rPr lang="en-US" sz="1100" b="1" dirty="0" smtClean="0">
                          <a:latin typeface="Century Gothic" pitchFamily="34" charset="0"/>
                          <a:ea typeface="Calibri"/>
                          <a:cs typeface="Times New Roman"/>
                        </a:rPr>
                        <a:t>.$</a:t>
                      </a:r>
                      <a:endParaRPr lang="ru-RU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3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Century Gothic" pitchFamily="34" charset="0"/>
                          <a:ea typeface="Calibri"/>
                          <a:cs typeface="Times New Roman"/>
                        </a:rPr>
                        <a:t>Потенциальный</a:t>
                      </a:r>
                      <a:r>
                        <a:rPr lang="ru-RU" sz="1100" b="1" baseline="0" dirty="0" smtClean="0">
                          <a:latin typeface="Century Gothic" pitchFamily="34" charset="0"/>
                          <a:ea typeface="Calibri"/>
                          <a:cs typeface="Times New Roman"/>
                        </a:rPr>
                        <a:t> риск</a:t>
                      </a:r>
                      <a:endParaRPr lang="ru-RU" sz="1200" dirty="0"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1686" name="TextBox 6"/>
          <p:cNvSpPr txBox="1">
            <a:spLocks noChangeArrowheads="1"/>
          </p:cNvSpPr>
          <p:nvPr/>
        </p:nvSpPr>
        <p:spPr bwMode="auto">
          <a:xfrm>
            <a:off x="3452814" y="214313"/>
            <a:ext cx="5572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УПРАВЛЕНИЕ РИСКАМИ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b="1" dirty="0">
              <a:solidFill>
                <a:srgbClr val="C00000"/>
              </a:solidFill>
              <a:latin typeface="Century Gothic" pitchFamily="34" charset="0"/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8" name="Picture 7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8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Placeholder 5"/>
          <p:cNvSpPr>
            <a:spLocks noGrp="1"/>
          </p:cNvSpPr>
          <p:nvPr>
            <p:ph type="body" idx="1"/>
          </p:nvPr>
        </p:nvSpPr>
        <p:spPr>
          <a:xfrm>
            <a:off x="2133601" y="2286001"/>
            <a:ext cx="7772400" cy="966788"/>
          </a:xfrm>
        </p:spPr>
        <p:txBody>
          <a:bodyPr/>
          <a:lstStyle/>
          <a:p>
            <a:pPr eaLnBrk="1" hangingPunct="1"/>
            <a:r>
              <a:rPr lang="ru-RU" sz="4000" b="1" dirty="0">
                <a:solidFill>
                  <a:srgbClr val="FF0000"/>
                </a:solidFill>
                <a:latin typeface="Century Gothic" pitchFamily="34" charset="0"/>
              </a:rPr>
              <a:t>УПРАВЛЕНИЕ ПРОЕКТОМ</a:t>
            </a:r>
            <a:r>
              <a:rPr lang="en-US" altLang="ru-RU" sz="4000" b="1" dirty="0">
                <a:solidFill>
                  <a:srgbClr val="FF0000"/>
                </a:solidFill>
                <a:latin typeface="Century Gothic" pitchFamily="34" charset="0"/>
              </a:rPr>
              <a:t> </a:t>
            </a:r>
            <a:endParaRPr lang="ru-RU" altLang="ru-RU" sz="4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72707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6" name="Picture 5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2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3452814" y="214313"/>
            <a:ext cx="5572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</a:rPr>
              <a:t>ОБЩАЯ ИНФОРМАЦИЯ</a:t>
            </a:r>
            <a:endParaRPr lang="en-US" altLang="ru-RU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</a:rPr>
              <a:t>Структура института</a:t>
            </a:r>
            <a:endParaRPr lang="ru-RU" altLang="ru-RU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1343473" y="1052736"/>
          <a:ext cx="9433048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7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7" name="Picture 6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124745"/>
            <a:ext cx="5786438" cy="2736304"/>
          </a:xfrm>
        </p:spPr>
        <p:txBody>
          <a:bodyPr rtlCol="0">
            <a:normAutofit/>
          </a:bodyPr>
          <a:lstStyle/>
          <a:p>
            <a:pPr eaLnBrk="1" hangingPunct="1">
              <a:buFont typeface="Arial" charset="0"/>
              <a:buChar char="•"/>
              <a:defRPr/>
            </a:pP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Отдельный отдел управления проектами </a:t>
            </a:r>
            <a:endParaRPr lang="en-US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PMS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MS Project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Проектная группа</a:t>
            </a:r>
            <a:endParaRPr lang="en-US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marL="457212" lvl="1" indent="0" eaLnBrk="1" fontAlgn="auto" hangingPunct="1">
              <a:spcAft>
                <a:spcPts val="0"/>
              </a:spcAft>
              <a:buNone/>
              <a:defRPr/>
            </a:pPr>
            <a:endParaRPr lang="en-US" sz="24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fontAlgn="auto" hangingPunct="1">
              <a:spcAft>
                <a:spcPts val="0"/>
              </a:spcAft>
              <a:buNone/>
              <a:defRPr/>
            </a:pPr>
            <a:endParaRPr lang="en-US" sz="24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2" eaLnBrk="1" fontAlgn="auto" hangingPunct="1">
              <a:spcAft>
                <a:spcPts val="0"/>
              </a:spcAft>
              <a:buNone/>
              <a:defRPr/>
            </a:pPr>
            <a:endParaRPr lang="en-US" sz="2000" b="1" dirty="0">
              <a:solidFill>
                <a:srgbClr val="FF0000"/>
              </a:solidFill>
              <a:latin typeface="Century Gothic" pitchFamily="34" charset="0"/>
            </a:endParaRP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ru-RU" sz="28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73731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9" descr="http://1.bp.blogspot.com/-mvYci4gyW4A/U9toVtDnDvI/AAAAAAAAAEA/8OCeqPPu-7o/s1600/dreamstime_xs_405585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765177"/>
            <a:ext cx="2643188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5" name="TextBox 6"/>
          <p:cNvSpPr txBox="1">
            <a:spLocks noChangeArrowheads="1"/>
          </p:cNvSpPr>
          <p:nvPr/>
        </p:nvSpPr>
        <p:spPr bwMode="auto">
          <a:xfrm>
            <a:off x="3452814" y="214313"/>
            <a:ext cx="5572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УПРАВЛЕНИЕ ПРОЕКТОМ</a:t>
            </a:r>
            <a:r>
              <a:rPr lang="en-US" altLang="ru-RU" sz="2000" b="1" dirty="0">
                <a:solidFill>
                  <a:srgbClr val="FF0000"/>
                </a:solidFill>
                <a:latin typeface="Century Gothic" pitchFamily="34" charset="0"/>
              </a:rPr>
              <a:t> </a:t>
            </a:r>
            <a:endParaRPr lang="ru-RU" altLang="ru-RU" sz="2000" b="1" dirty="0">
              <a:solidFill>
                <a:srgbClr val="FF0000"/>
              </a:solidFill>
              <a:latin typeface="Century Gothic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b="1" dirty="0">
              <a:solidFill>
                <a:srgbClr val="C00000"/>
              </a:solidFill>
              <a:latin typeface="Century Gothic" pitchFamily="34" charset="0"/>
            </a:endParaRPr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/>
          </p:nvPr>
        </p:nvGraphicFramePr>
        <p:xfrm>
          <a:off x="1271465" y="3143251"/>
          <a:ext cx="9649072" cy="3724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10" name="Picture 9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47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Placeholder 5"/>
          <p:cNvSpPr>
            <a:spLocks noGrp="1"/>
          </p:cNvSpPr>
          <p:nvPr>
            <p:ph type="body" idx="1"/>
          </p:nvPr>
        </p:nvSpPr>
        <p:spPr>
          <a:xfrm>
            <a:off x="2134056" y="2348882"/>
            <a:ext cx="7772400" cy="966787"/>
          </a:xfrm>
        </p:spPr>
        <p:txBody>
          <a:bodyPr/>
          <a:lstStyle/>
          <a:p>
            <a:pPr eaLnBrk="1" hangingPunct="1"/>
            <a:r>
              <a:rPr lang="ru-RU" sz="4000" b="1" dirty="0">
                <a:solidFill>
                  <a:srgbClr val="FF0000"/>
                </a:solidFill>
                <a:latin typeface="Century Gothic" pitchFamily="34" charset="0"/>
              </a:rPr>
              <a:t>ЗНАНИЕ И ИНФОРМАЦИЯ</a:t>
            </a:r>
          </a:p>
        </p:txBody>
      </p:sp>
      <p:pic>
        <p:nvPicPr>
          <p:cNvPr id="74755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6" name="Picture 5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838201"/>
            <a:ext cx="9144000" cy="6019800"/>
          </a:xfrm>
        </p:spPr>
        <p:txBody>
          <a:bodyPr rtlCol="0">
            <a:normAutofit/>
          </a:bodyPr>
          <a:lstStyle/>
          <a:p>
            <a:pPr lvl="0" eaLnBrk="1" hangingPunct="1">
              <a:buFont typeface="Arial" charset="0"/>
              <a:buChar char="•"/>
              <a:defRPr/>
            </a:pPr>
            <a:r>
              <a:rPr lang="ru-RU" sz="1800" b="1" dirty="0">
                <a:solidFill>
                  <a:srgbClr val="002060"/>
                </a:solidFill>
                <a:latin typeface="+mj-lt"/>
              </a:rPr>
              <a:t>Отдел обучения и сертификации</a:t>
            </a:r>
            <a:r>
              <a:rPr lang="en-US" sz="1800" b="1" dirty="0">
                <a:solidFill>
                  <a:srgbClr val="002060"/>
                </a:solidFill>
                <a:latin typeface="+mj-lt"/>
              </a:rPr>
              <a:t>: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ru-RU" sz="1800" b="1" dirty="0">
                <a:solidFill>
                  <a:srgbClr val="002060"/>
                </a:solidFill>
                <a:latin typeface="+mj-lt"/>
              </a:rPr>
              <a:t>Программа обучения</a:t>
            </a:r>
            <a:endParaRPr lang="en-US" sz="1800" b="1" dirty="0">
              <a:solidFill>
                <a:srgbClr val="002060"/>
              </a:solidFill>
              <a:latin typeface="+mj-lt"/>
            </a:endParaRPr>
          </a:p>
          <a:p>
            <a:pPr lvl="1" eaLnBrk="1" hangingPunct="1">
              <a:buFont typeface="Arial" charset="0"/>
              <a:buChar char="–"/>
              <a:defRPr/>
            </a:pPr>
            <a:r>
              <a:rPr lang="ru-RU" sz="1800" b="1" dirty="0">
                <a:solidFill>
                  <a:srgbClr val="002060"/>
                </a:solidFill>
                <a:latin typeface="+mj-lt"/>
              </a:rPr>
              <a:t>Сертификация</a:t>
            </a:r>
            <a:r>
              <a:rPr lang="en-US" sz="1800" b="1" dirty="0">
                <a:solidFill>
                  <a:srgbClr val="002060"/>
                </a:solidFill>
                <a:latin typeface="+mj-lt"/>
              </a:rPr>
              <a:t> </a:t>
            </a:r>
          </a:p>
          <a:p>
            <a:pPr lvl="0" eaLnBrk="1" hangingPunct="1">
              <a:buFont typeface="Arial" charset="0"/>
              <a:buChar char="•"/>
              <a:defRPr/>
            </a:pPr>
            <a:r>
              <a:rPr lang="ru-RU" sz="1800" b="1" dirty="0">
                <a:solidFill>
                  <a:srgbClr val="002060"/>
                </a:solidFill>
                <a:latin typeface="+mj-lt"/>
              </a:rPr>
              <a:t>Внутренняя база данных</a:t>
            </a:r>
            <a:endParaRPr lang="en-US" sz="1800" b="1" dirty="0">
              <a:solidFill>
                <a:srgbClr val="002060"/>
              </a:solidFill>
              <a:latin typeface="+mj-lt"/>
            </a:endParaRPr>
          </a:p>
          <a:p>
            <a:pPr lvl="0" eaLnBrk="1" hangingPunct="1">
              <a:buFont typeface="Arial" charset="0"/>
              <a:buChar char="•"/>
              <a:defRPr/>
            </a:pPr>
            <a:r>
              <a:rPr lang="ru-RU" sz="1800" b="1" dirty="0">
                <a:solidFill>
                  <a:srgbClr val="002060"/>
                </a:solidFill>
                <a:latin typeface="+mj-lt"/>
              </a:rPr>
              <a:t>Регулярное обучение</a:t>
            </a:r>
            <a:r>
              <a:rPr lang="en-US" sz="1800" b="1" dirty="0">
                <a:solidFill>
                  <a:srgbClr val="002060"/>
                </a:solidFill>
                <a:latin typeface="+mj-lt"/>
              </a:rPr>
              <a:t>  </a:t>
            </a:r>
          </a:p>
          <a:p>
            <a:pPr lvl="0" eaLnBrk="1" hangingPunct="1">
              <a:buFont typeface="Arial" charset="0"/>
              <a:buChar char="•"/>
              <a:defRPr/>
            </a:pPr>
            <a:r>
              <a:rPr lang="ru-RU" sz="1800" b="1" u="sng" dirty="0">
                <a:solidFill>
                  <a:srgbClr val="002060"/>
                </a:solidFill>
                <a:latin typeface="+mj-lt"/>
              </a:rPr>
              <a:t>Программное обеспечение</a:t>
            </a:r>
            <a:endParaRPr lang="en-US" sz="1800" b="1" u="sng" dirty="0">
              <a:solidFill>
                <a:srgbClr val="002060"/>
              </a:solidFill>
              <a:latin typeface="+mj-lt"/>
            </a:endParaRP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1800" b="1" dirty="0">
                <a:solidFill>
                  <a:srgbClr val="002060"/>
                </a:solidFill>
                <a:latin typeface="+mj-lt"/>
              </a:rPr>
              <a:t>Share Point</a:t>
            </a:r>
            <a:endParaRPr lang="ru-RU" altLang="ru-RU" sz="1800" b="1" dirty="0">
              <a:solidFill>
                <a:srgbClr val="002060"/>
              </a:solidFill>
              <a:latin typeface="+mj-lt"/>
            </a:endParaRPr>
          </a:p>
          <a:p>
            <a:pPr lvl="2" eaLnBrk="1" hangingPunct="1">
              <a:buFont typeface="Arial" charset="0"/>
              <a:buChar char="•"/>
              <a:defRPr/>
            </a:pPr>
            <a:endParaRPr lang="en-US" sz="1800" b="1" dirty="0">
              <a:solidFill>
                <a:srgbClr val="002060"/>
              </a:solidFill>
              <a:latin typeface="+mj-lt"/>
            </a:endParaRPr>
          </a:p>
          <a:p>
            <a:pPr lvl="2" eaLnBrk="1" hangingPunct="1">
              <a:buFont typeface="Arial" charset="0"/>
              <a:buNone/>
              <a:defRPr/>
            </a:pPr>
            <a:endParaRPr lang="en-US" sz="2800" b="1" dirty="0">
              <a:solidFill>
                <a:srgbClr val="002060"/>
              </a:solidFill>
              <a:latin typeface="+mj-lt"/>
            </a:endParaRPr>
          </a:p>
          <a:p>
            <a:pPr lvl="2" eaLnBrk="1" hangingPunct="1">
              <a:buFont typeface="Arial" charset="0"/>
              <a:buNone/>
              <a:defRPr/>
            </a:pPr>
            <a:endParaRPr lang="en-US" sz="2800" b="1" dirty="0">
              <a:solidFill>
                <a:srgbClr val="002060"/>
              </a:solidFill>
              <a:latin typeface="+mj-lt"/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endParaRPr lang="en-US" sz="2600" b="1" dirty="0">
              <a:solidFill>
                <a:srgbClr val="002060"/>
              </a:solidFill>
            </a:endParaRPr>
          </a:p>
          <a:p>
            <a:pPr lvl="1" eaLnBrk="1" fontAlgn="auto" hangingPunct="1">
              <a:spcAft>
                <a:spcPts val="0"/>
              </a:spcAft>
              <a:buNone/>
              <a:defRPr/>
            </a:pPr>
            <a:r>
              <a:rPr lang="en-US" sz="2600" b="1" dirty="0">
                <a:solidFill>
                  <a:srgbClr val="002060"/>
                </a:solidFill>
              </a:rPr>
              <a:t> </a:t>
            </a:r>
          </a:p>
          <a:p>
            <a:pPr lvl="1" eaLnBrk="1" fontAlgn="auto" hangingPunct="1">
              <a:spcAft>
                <a:spcPts val="0"/>
              </a:spcAft>
              <a:buNone/>
              <a:defRPr/>
            </a:pPr>
            <a:r>
              <a:rPr lang="en-US" sz="2600" b="1" dirty="0">
                <a:solidFill>
                  <a:srgbClr val="002060"/>
                </a:solidFill>
              </a:rPr>
              <a:t>	</a:t>
            </a:r>
          </a:p>
          <a:p>
            <a:pPr marL="457212" lvl="1" indent="0" eaLnBrk="1" fontAlgn="auto" hangingPunct="1">
              <a:spcAft>
                <a:spcPts val="0"/>
              </a:spcAft>
              <a:buNone/>
              <a:defRPr/>
            </a:pPr>
            <a:endParaRPr lang="en-US" sz="2600" b="1" dirty="0">
              <a:solidFill>
                <a:srgbClr val="002060"/>
              </a:solidFill>
            </a:endParaRPr>
          </a:p>
          <a:p>
            <a:pPr lvl="1" eaLnBrk="1" fontAlgn="auto" hangingPunct="1">
              <a:spcAft>
                <a:spcPts val="0"/>
              </a:spcAft>
              <a:buNone/>
              <a:defRPr/>
            </a:pPr>
            <a:endParaRPr lang="en-US" b="1" dirty="0" smtClean="0">
              <a:solidFill>
                <a:srgbClr val="002060"/>
              </a:solidFill>
            </a:endParaRPr>
          </a:p>
          <a:p>
            <a:pPr lvl="2" eaLnBrk="1" fontAlgn="auto" hangingPunct="1">
              <a:spcAft>
                <a:spcPts val="0"/>
              </a:spcAft>
              <a:buNone/>
              <a:defRPr/>
            </a:pPr>
            <a:endParaRPr lang="en-US" b="1" dirty="0" smtClean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5779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1" descr="D:\PrezentasiyaSobeler2014\Photos\KnowledgeManagement копия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6" y="2492375"/>
            <a:ext cx="637063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2" name="TextBox 5"/>
          <p:cNvSpPr txBox="1">
            <a:spLocks noChangeArrowheads="1"/>
          </p:cNvSpPr>
          <p:nvPr/>
        </p:nvSpPr>
        <p:spPr bwMode="auto">
          <a:xfrm>
            <a:off x="3452814" y="214313"/>
            <a:ext cx="5572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ЗНАНИЕ И </a:t>
            </a:r>
            <a:r>
              <a:rPr lang="ru-RU" sz="2000" b="1" dirty="0" smtClean="0">
                <a:solidFill>
                  <a:srgbClr val="FF0000"/>
                </a:solidFill>
                <a:latin typeface="Century Gothic" pitchFamily="34" charset="0"/>
              </a:rPr>
              <a:t>ИНФОРМАЦИЯ</a:t>
            </a:r>
            <a:endParaRPr lang="ru-RU" sz="2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8" name="Picture 7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9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838201"/>
            <a:ext cx="9144000" cy="6019800"/>
          </a:xfrm>
        </p:spPr>
        <p:txBody>
          <a:bodyPr rtlCol="0">
            <a:normAutofit/>
          </a:bodyPr>
          <a:lstStyle/>
          <a:p>
            <a:pPr algn="ctr" eaLnBrk="1" hangingPunct="1">
              <a:buFont typeface="Arial" charset="0"/>
              <a:buNone/>
              <a:defRPr/>
            </a:pP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Что мы делаем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?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Идентификация отдельных учебных потребностей и улучшение опытности и квалификации персонала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.</a:t>
            </a:r>
          </a:p>
          <a:p>
            <a:pPr lvl="0" eaLnBrk="1" hangingPunct="1">
              <a:buFont typeface="Arial" charset="0"/>
              <a:buChar char="•"/>
              <a:defRPr/>
            </a:pP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Постоянное улучшение базы данных: более  27660 вопросы</a:t>
            </a:r>
            <a:endParaRPr lang="en-US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</a:rPr>
              <a:t>Работа над отдельным доступом для каждого сотрудника</a:t>
            </a:r>
            <a:r>
              <a:rPr lang="en-US" sz="1800" b="1" dirty="0">
                <a:solidFill>
                  <a:srgbClr val="002060"/>
                </a:solidFill>
                <a:latin typeface="Century Gothic" pitchFamily="34" charset="0"/>
              </a:rPr>
              <a:t>. </a:t>
            </a:r>
          </a:p>
          <a:p>
            <a:pPr lvl="2" eaLnBrk="1" hangingPunct="1">
              <a:buFont typeface="Arial" charset="0"/>
              <a:buNone/>
              <a:defRPr/>
            </a:pPr>
            <a:endParaRPr lang="en-US" sz="18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2" eaLnBrk="1" hangingPunct="1">
              <a:buFont typeface="Arial" charset="0"/>
              <a:buNone/>
              <a:defRPr/>
            </a:pPr>
            <a:endParaRPr lang="en-US" b="1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endParaRPr lang="en-US" sz="24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fontAlgn="auto" hangingPunct="1">
              <a:spcAft>
                <a:spcPts val="0"/>
              </a:spcAft>
              <a:buNone/>
              <a:defRPr/>
            </a:pPr>
            <a:r>
              <a:rPr lang="en-US" sz="2400" b="1" dirty="0">
                <a:solidFill>
                  <a:srgbClr val="002060"/>
                </a:solidFill>
                <a:latin typeface="Century Gothic" pitchFamily="34" charset="0"/>
              </a:rPr>
              <a:t> </a:t>
            </a:r>
          </a:p>
          <a:p>
            <a:pPr lvl="1" eaLnBrk="1" fontAlgn="auto" hangingPunct="1">
              <a:spcAft>
                <a:spcPts val="0"/>
              </a:spcAft>
              <a:buNone/>
              <a:defRPr/>
            </a:pPr>
            <a:r>
              <a:rPr lang="en-US" sz="2400" b="1" dirty="0">
                <a:solidFill>
                  <a:srgbClr val="002060"/>
                </a:solidFill>
                <a:latin typeface="Century Gothic" pitchFamily="34" charset="0"/>
              </a:rPr>
              <a:t>	</a:t>
            </a:r>
          </a:p>
          <a:p>
            <a:pPr marL="457212" lvl="1" indent="0" eaLnBrk="1" fontAlgn="auto" hangingPunct="1">
              <a:spcAft>
                <a:spcPts val="0"/>
              </a:spcAft>
              <a:buNone/>
              <a:defRPr/>
            </a:pPr>
            <a:endParaRPr lang="en-US" sz="24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1" eaLnBrk="1" fontAlgn="auto" hangingPunct="1">
              <a:spcAft>
                <a:spcPts val="0"/>
              </a:spcAft>
              <a:buNone/>
              <a:defRPr/>
            </a:pPr>
            <a:endParaRPr lang="en-US" sz="2400" b="1" dirty="0">
              <a:solidFill>
                <a:srgbClr val="002060"/>
              </a:solidFill>
              <a:latin typeface="Century Gothic" pitchFamily="34" charset="0"/>
            </a:endParaRPr>
          </a:p>
          <a:p>
            <a:pPr lvl="2" eaLnBrk="1" fontAlgn="auto" hangingPunct="1">
              <a:spcAft>
                <a:spcPts val="0"/>
              </a:spcAft>
              <a:buNone/>
              <a:defRPr/>
            </a:pPr>
            <a:endParaRPr lang="en-US" sz="2000" b="1" dirty="0">
              <a:solidFill>
                <a:srgbClr val="FF0000"/>
              </a:solidFill>
              <a:latin typeface="Century Gothic" pitchFamily="34" charset="0"/>
            </a:endParaRP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ru-RU" sz="28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76803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Рисунок 6" descr="Новый рисунок (2)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9" y="2928940"/>
            <a:ext cx="4524375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3452814" y="214313"/>
            <a:ext cx="5572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ЗНАНИЕ И </a:t>
            </a:r>
            <a:r>
              <a:rPr lang="ru-RU" sz="2000" b="1" dirty="0" smtClean="0">
                <a:solidFill>
                  <a:srgbClr val="FF0000"/>
                </a:solidFill>
                <a:latin typeface="Century Gothic" pitchFamily="34" charset="0"/>
              </a:rPr>
              <a:t>ИНФОРМАЦИЯ</a:t>
            </a:r>
            <a:endParaRPr lang="ru-RU" sz="2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9" name="Picture 8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78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838201"/>
            <a:ext cx="9144000" cy="6019800"/>
          </a:xfrm>
        </p:spPr>
        <p:txBody>
          <a:bodyPr rtlCol="0">
            <a:normAutofit/>
          </a:bodyPr>
          <a:lstStyle/>
          <a:p>
            <a:pPr algn="ctr" eaLnBrk="1" hangingPunct="1">
              <a:buFont typeface="Arial" charset="0"/>
              <a:buNone/>
              <a:defRPr/>
            </a:pPr>
            <a:r>
              <a:rPr lang="ru-RU" sz="1800" b="1" dirty="0">
                <a:solidFill>
                  <a:srgbClr val="002060"/>
                </a:solidFill>
                <a:latin typeface="+mj-lt"/>
              </a:rPr>
              <a:t>Некоторые наши клиенты</a:t>
            </a:r>
            <a:endParaRPr lang="en-US" sz="1800" b="1" dirty="0">
              <a:solidFill>
                <a:srgbClr val="002060"/>
              </a:solidFill>
              <a:latin typeface="+mj-lt"/>
            </a:endParaRPr>
          </a:p>
          <a:p>
            <a:pPr lvl="0" eaLnBrk="1" hangingPunct="1">
              <a:buFont typeface="Arial" charset="0"/>
              <a:buChar char="•"/>
              <a:defRPr/>
            </a:pPr>
            <a:r>
              <a:rPr lang="ru-RU" sz="1800" b="1" dirty="0">
                <a:solidFill>
                  <a:srgbClr val="002060"/>
                </a:solidFill>
                <a:latin typeface="+mj-lt"/>
              </a:rPr>
              <a:t>Обучение было предусмотрено</a:t>
            </a:r>
          </a:p>
          <a:p>
            <a:pPr marL="0" indent="0" eaLnBrk="1" hangingPunct="1">
              <a:buNone/>
              <a:defRPr/>
            </a:pPr>
            <a:endParaRPr lang="en-US" sz="2800" b="1" dirty="0">
              <a:solidFill>
                <a:srgbClr val="002060"/>
              </a:solidFill>
              <a:latin typeface="+mj-lt"/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n-US" sz="2800" b="1" dirty="0">
              <a:solidFill>
                <a:srgbClr val="002060"/>
              </a:solidFill>
              <a:latin typeface="+mj-lt"/>
            </a:endParaRPr>
          </a:p>
          <a:p>
            <a:pPr lvl="2" eaLnBrk="1" hangingPunct="1">
              <a:buFont typeface="Arial" charset="0"/>
              <a:buNone/>
              <a:defRPr/>
            </a:pPr>
            <a:endParaRPr lang="en-US" sz="2800" b="1" dirty="0">
              <a:solidFill>
                <a:srgbClr val="002060"/>
              </a:solidFill>
              <a:latin typeface="+mj-lt"/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endParaRPr lang="en-US" sz="2600" b="1" dirty="0">
              <a:solidFill>
                <a:srgbClr val="002060"/>
              </a:solidFill>
            </a:endParaRPr>
          </a:p>
          <a:p>
            <a:pPr lvl="1" eaLnBrk="1" fontAlgn="auto" hangingPunct="1">
              <a:spcAft>
                <a:spcPts val="0"/>
              </a:spcAft>
              <a:buNone/>
              <a:defRPr/>
            </a:pPr>
            <a:r>
              <a:rPr lang="en-US" sz="2600" b="1" dirty="0">
                <a:solidFill>
                  <a:srgbClr val="002060"/>
                </a:solidFill>
              </a:rPr>
              <a:t> </a:t>
            </a:r>
          </a:p>
          <a:p>
            <a:pPr lvl="1" eaLnBrk="1" fontAlgn="auto" hangingPunct="1">
              <a:spcAft>
                <a:spcPts val="0"/>
              </a:spcAft>
              <a:buNone/>
              <a:defRPr/>
            </a:pPr>
            <a:r>
              <a:rPr lang="en-US" sz="2600" b="1" dirty="0">
                <a:solidFill>
                  <a:srgbClr val="002060"/>
                </a:solidFill>
              </a:rPr>
              <a:t>	</a:t>
            </a:r>
          </a:p>
          <a:p>
            <a:pPr marL="457212" lvl="1" indent="0" eaLnBrk="1" fontAlgn="auto" hangingPunct="1">
              <a:spcAft>
                <a:spcPts val="0"/>
              </a:spcAft>
              <a:buNone/>
              <a:defRPr/>
            </a:pPr>
            <a:endParaRPr lang="en-US" sz="2600" b="1" dirty="0">
              <a:solidFill>
                <a:srgbClr val="002060"/>
              </a:solidFill>
            </a:endParaRPr>
          </a:p>
          <a:p>
            <a:pPr lvl="1" eaLnBrk="1" fontAlgn="auto" hangingPunct="1">
              <a:spcAft>
                <a:spcPts val="0"/>
              </a:spcAft>
              <a:buNone/>
              <a:defRPr/>
            </a:pPr>
            <a:endParaRPr lang="en-US" b="1" dirty="0" smtClean="0">
              <a:solidFill>
                <a:srgbClr val="002060"/>
              </a:solidFill>
            </a:endParaRPr>
          </a:p>
          <a:p>
            <a:pPr lvl="2" eaLnBrk="1" fontAlgn="auto" hangingPunct="1">
              <a:spcAft>
                <a:spcPts val="0"/>
              </a:spcAft>
              <a:buNone/>
              <a:defRPr/>
            </a:pPr>
            <a:endParaRPr lang="en-US" b="1" dirty="0" smtClean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7827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3452814" y="214313"/>
            <a:ext cx="5572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ЗНАНИЕ И </a:t>
            </a:r>
            <a:r>
              <a:rPr lang="ru-RU" sz="2000" b="1" dirty="0" smtClean="0">
                <a:solidFill>
                  <a:srgbClr val="FF0000"/>
                </a:solidFill>
                <a:latin typeface="Century Gothic" pitchFamily="34" charset="0"/>
              </a:rPr>
              <a:t>ИНФОРМАЦИЯ</a:t>
            </a:r>
            <a:endParaRPr lang="ru-RU" sz="2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7" name="Picture 6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3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838201"/>
            <a:ext cx="9144000" cy="6019800"/>
          </a:xfrm>
        </p:spPr>
        <p:txBody>
          <a:bodyPr rtlCol="0">
            <a:normAutofit/>
          </a:bodyPr>
          <a:lstStyle/>
          <a:p>
            <a:pPr algn="ctr" eaLnBrk="1" hangingPunct="1">
              <a:buFont typeface="Arial" charset="0"/>
              <a:buNone/>
              <a:defRPr/>
            </a:pPr>
            <a:r>
              <a:rPr lang="ru-RU" sz="1800" b="1" dirty="0">
                <a:solidFill>
                  <a:srgbClr val="002060"/>
                </a:solidFill>
                <a:latin typeface="+mj-lt"/>
              </a:rPr>
              <a:t>Запланированное обучение</a:t>
            </a:r>
            <a:endParaRPr lang="en-US" sz="1800" b="1" dirty="0">
              <a:solidFill>
                <a:srgbClr val="002060"/>
              </a:solidFill>
              <a:latin typeface="+mj-lt"/>
            </a:endParaRPr>
          </a:p>
          <a:p>
            <a:pPr lvl="0" eaLnBrk="1" hangingPunct="1">
              <a:buFont typeface="Arial" charset="0"/>
              <a:buChar char="•"/>
              <a:defRPr/>
            </a:pPr>
            <a:r>
              <a:rPr lang="ru-RU" sz="1800" b="1" dirty="0">
                <a:solidFill>
                  <a:srgbClr val="002060"/>
                </a:solidFill>
                <a:latin typeface="+mj-lt"/>
              </a:rPr>
              <a:t>Обучение запланировано на (но не ограничено):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n-US" sz="2800" b="1" dirty="0">
              <a:solidFill>
                <a:srgbClr val="002060"/>
              </a:solidFill>
              <a:latin typeface="+mj-lt"/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n-US" sz="2800" b="1" dirty="0">
              <a:solidFill>
                <a:srgbClr val="002060"/>
              </a:solidFill>
              <a:latin typeface="+mj-lt"/>
            </a:endParaRPr>
          </a:p>
          <a:p>
            <a:pPr lvl="2" eaLnBrk="1" hangingPunct="1">
              <a:buFont typeface="Arial" charset="0"/>
              <a:buNone/>
              <a:defRPr/>
            </a:pPr>
            <a:endParaRPr lang="en-US" sz="2800" b="1" dirty="0">
              <a:solidFill>
                <a:srgbClr val="002060"/>
              </a:solidFill>
              <a:latin typeface="+mj-lt"/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endParaRPr lang="en-US" sz="2600" b="1" dirty="0">
              <a:solidFill>
                <a:srgbClr val="002060"/>
              </a:solidFill>
            </a:endParaRPr>
          </a:p>
          <a:p>
            <a:pPr lvl="1" eaLnBrk="1" fontAlgn="auto" hangingPunct="1">
              <a:spcAft>
                <a:spcPts val="0"/>
              </a:spcAft>
              <a:buNone/>
              <a:defRPr/>
            </a:pPr>
            <a:r>
              <a:rPr lang="en-US" sz="2600" b="1" dirty="0">
                <a:solidFill>
                  <a:srgbClr val="002060"/>
                </a:solidFill>
              </a:rPr>
              <a:t> </a:t>
            </a:r>
          </a:p>
          <a:p>
            <a:pPr lvl="1" eaLnBrk="1" fontAlgn="auto" hangingPunct="1">
              <a:spcAft>
                <a:spcPts val="0"/>
              </a:spcAft>
              <a:buNone/>
              <a:defRPr/>
            </a:pPr>
            <a:r>
              <a:rPr lang="en-US" sz="2600" b="1" dirty="0">
                <a:solidFill>
                  <a:srgbClr val="002060"/>
                </a:solidFill>
              </a:rPr>
              <a:t>	</a:t>
            </a:r>
          </a:p>
          <a:p>
            <a:pPr marL="457212" lvl="1" indent="0" eaLnBrk="1" fontAlgn="auto" hangingPunct="1">
              <a:spcAft>
                <a:spcPts val="0"/>
              </a:spcAft>
              <a:buNone/>
              <a:defRPr/>
            </a:pPr>
            <a:endParaRPr lang="en-US" sz="2600" b="1" dirty="0">
              <a:solidFill>
                <a:srgbClr val="002060"/>
              </a:solidFill>
            </a:endParaRPr>
          </a:p>
          <a:p>
            <a:pPr lvl="1" eaLnBrk="1" fontAlgn="auto" hangingPunct="1">
              <a:spcAft>
                <a:spcPts val="0"/>
              </a:spcAft>
              <a:buNone/>
              <a:defRPr/>
            </a:pPr>
            <a:endParaRPr lang="en-US" b="1" dirty="0" smtClean="0">
              <a:solidFill>
                <a:srgbClr val="002060"/>
              </a:solidFill>
            </a:endParaRPr>
          </a:p>
          <a:p>
            <a:pPr lvl="2" eaLnBrk="1" fontAlgn="auto" hangingPunct="1">
              <a:spcAft>
                <a:spcPts val="0"/>
              </a:spcAft>
              <a:buNone/>
              <a:defRPr/>
            </a:pPr>
            <a:endParaRPr lang="en-US" b="1" dirty="0" smtClean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8851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2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77789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28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Схема 16"/>
          <p:cNvGraphicFramePr/>
          <p:nvPr>
            <p:extLst/>
          </p:nvPr>
        </p:nvGraphicFramePr>
        <p:xfrm>
          <a:off x="2063552" y="1916834"/>
          <a:ext cx="8064896" cy="4618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3452814" y="214313"/>
            <a:ext cx="5572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sz="2000" b="1" dirty="0">
                <a:solidFill>
                  <a:srgbClr val="FF0000"/>
                </a:solidFill>
                <a:latin typeface="Century Gothic" pitchFamily="34" charset="0"/>
              </a:rPr>
              <a:t>ЗНАНИЕ И </a:t>
            </a:r>
            <a:r>
              <a:rPr lang="ru-RU" sz="2000" b="1" dirty="0" smtClean="0">
                <a:solidFill>
                  <a:srgbClr val="FF0000"/>
                </a:solidFill>
                <a:latin typeface="Century Gothic" pitchFamily="34" charset="0"/>
              </a:rPr>
              <a:t>ИНФОРМАЦИЯ</a:t>
            </a:r>
            <a:endParaRPr lang="ru-RU" sz="2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9" name="Picture 8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60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F039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0"/>
            <a:ext cx="33147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4" descr="D:\PrezentasiyaSobeler2014\5002(2019) Neftqazmedenqur.diaqnostikas\Msp-7 foto\DSC_0290.JPG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667000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4" descr="D:\PrezentasiyaSobeler2014\5002(2019) Neftqazmedenqur.diaqnostikas\Msp-7 foto\DSC_0290.JPG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1468440"/>
            <a:ext cx="3352800" cy="250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Content Placeholder 3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2362202"/>
            <a:ext cx="3249613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8" name="Picture 5" descr="Рисунок12 копия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19600"/>
            <a:ext cx="3200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9" name="Picture 1"/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0"/>
            <a:ext cx="32067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524127" y="2428877"/>
            <a:ext cx="7548563" cy="1200329"/>
          </a:xfrm>
          <a:prstGeom prst="rect">
            <a:avLst/>
          </a:prstGeom>
          <a:solidFill>
            <a:schemeClr val="bg1">
              <a:lumMod val="75000"/>
              <a:alpha val="88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0000"/>
                </a:solidFill>
                <a:latin typeface="+mn-lt"/>
                <a:cs typeface="+mn-cs"/>
              </a:rPr>
              <a:t>НИПИ </a:t>
            </a:r>
            <a:r>
              <a:rPr lang="ru-RU" sz="3600" b="1" dirty="0" err="1">
                <a:solidFill>
                  <a:srgbClr val="FF0000"/>
                </a:solidFill>
                <a:latin typeface="+mn-lt"/>
                <a:cs typeface="+mn-cs"/>
              </a:rPr>
              <a:t>Нефтегаз</a:t>
            </a:r>
            <a:r>
              <a:rPr lang="ru-RU" sz="3600" b="1" dirty="0">
                <a:solidFill>
                  <a:srgbClr val="FF0000"/>
                </a:solidFill>
                <a:latin typeface="+mn-lt"/>
                <a:cs typeface="+mn-cs"/>
              </a:rPr>
              <a:t> </a:t>
            </a:r>
            <a:endParaRPr lang="en-US" sz="3600" b="1" dirty="0">
              <a:solidFill>
                <a:srgbClr val="FF0000"/>
              </a:solidFill>
              <a:latin typeface="+mn-lt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0000"/>
                </a:solidFill>
                <a:latin typeface="+mn-lt"/>
                <a:cs typeface="+mn-cs"/>
              </a:rPr>
              <a:t>Идеи в реальности!</a:t>
            </a:r>
          </a:p>
        </p:txBody>
      </p:sp>
      <p:pic>
        <p:nvPicPr>
          <p:cNvPr id="79881" name="Picture 37" descr="oil"/>
          <p:cNvPicPr>
            <a:picLocks noChangeAspect="1" noChangeArrowheads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7" y="3786190"/>
            <a:ext cx="3000375" cy="1844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82" name="Picture 4" descr="DSC01344"/>
          <p:cNvPicPr>
            <a:picLocks noChangeAspect="1" noChangeArrowheads="1"/>
          </p:cNvPicPr>
          <p:nvPr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7" y="5410200"/>
            <a:ext cx="307181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3" name="Picture 13"/>
          <p:cNvPicPr>
            <a:picLocks noChangeAspect="1" noChangeArrowheads="1"/>
          </p:cNvPicPr>
          <p:nvPr/>
        </p:nvPicPr>
        <p:blipFill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2" y="4714876"/>
            <a:ext cx="300037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4" name="Picture 5" descr="117"/>
          <p:cNvPicPr>
            <a:picLocks noChangeAspect="1" noChangeArrowheads="1"/>
          </p:cNvPicPr>
          <p:nvPr/>
        </p:nvPicPr>
        <p:blipFill>
          <a:blip r:embed="rId1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6" y="1"/>
            <a:ext cx="32861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14" name="Picture 13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47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156970" y="1"/>
            <a:ext cx="8202469" cy="62686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ЗОНЫ ПРОЕКТИРОВАНИЕ</a:t>
            </a:r>
          </a:p>
        </p:txBody>
      </p:sp>
      <p:graphicFrame>
        <p:nvGraphicFramePr>
          <p:cNvPr id="6" name="Diagram 5"/>
          <p:cNvGraphicFramePr/>
          <p:nvPr>
            <p:extLst/>
          </p:nvPr>
        </p:nvGraphicFramePr>
        <p:xfrm>
          <a:off x="1698940" y="1478742"/>
          <a:ext cx="9021371" cy="4329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8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82" y="77792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2" y="2"/>
            <a:ext cx="628651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9" name="Picture 8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81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001212" y="119687"/>
            <a:ext cx="8202468" cy="465283"/>
          </a:xfrm>
        </p:spPr>
        <p:txBody>
          <a:bodyPr>
            <a:noAutofit/>
          </a:bodyPr>
          <a:lstStyle/>
          <a:p>
            <a:pPr>
              <a:tabLst>
                <a:tab pos="5320740" algn="l"/>
              </a:tabLst>
            </a:pPr>
            <a:r>
              <a:rPr lang="ru-RU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СЕРВИСЫ</a:t>
            </a:r>
          </a:p>
        </p:txBody>
      </p:sp>
      <p:graphicFrame>
        <p:nvGraphicFramePr>
          <p:cNvPr id="6" name="Diagram 5"/>
          <p:cNvGraphicFramePr/>
          <p:nvPr>
            <p:extLst/>
          </p:nvPr>
        </p:nvGraphicFramePr>
        <p:xfrm>
          <a:off x="1698942" y="1434964"/>
          <a:ext cx="8807013" cy="4446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1" descr="D:\PrezentasiyaSobeler2014\Photos\Logo копия2.png"/>
          <p:cNvPicPr>
            <a:picLocks noChangeAspect="1" noChangeArrowheads="1"/>
          </p:cNvPicPr>
          <p:nvPr/>
        </p:nvPicPr>
        <p:blipFill>
          <a:blip r:embed="rId8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82" y="77792"/>
            <a:ext cx="11906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D:\PrezentasiyaSobeler2014\logo final _____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2" y="2"/>
            <a:ext cx="628651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248196" y="6357338"/>
            <a:ext cx="190225" cy="180000"/>
          </a:xfrm>
          <a:prstGeom prst="rect">
            <a:avLst/>
          </a:prstGeom>
        </p:spPr>
      </p:pic>
      <p:pic>
        <p:nvPicPr>
          <p:cNvPr id="9" name="Picture 8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1253306" y="6357338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96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3923</TotalTime>
  <Words>2134</Words>
  <Application>Microsoft Office PowerPoint</Application>
  <PresentationFormat>Широкоэкранный</PresentationFormat>
  <Paragraphs>621</Paragraphs>
  <Slides>76</Slides>
  <Notes>4</Notes>
  <HiddenSlides>76</HiddenSlides>
  <MMClips>2</MMClips>
  <ScaleCrop>false</ScaleCrop>
  <HeadingPairs>
    <vt:vector size="10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76</vt:i4>
      </vt:variant>
      <vt:variant>
        <vt:lpstr>Произвольные показы</vt:lpstr>
      </vt:variant>
      <vt:variant>
        <vt:i4>3</vt:i4>
      </vt:variant>
    </vt:vector>
  </HeadingPairs>
  <TitlesOfParts>
    <vt:vector size="86" baseType="lpstr">
      <vt:lpstr>Arial</vt:lpstr>
      <vt:lpstr>Calibri</vt:lpstr>
      <vt:lpstr>Century Gothic</vt:lpstr>
      <vt:lpstr>Times New Roman</vt:lpstr>
      <vt:lpstr>Wingdings</vt:lpstr>
      <vt:lpstr>Office Theme</vt:lpstr>
      <vt:lpstr>Worksheet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ЗОНЫ ПРОЕКТИРОВАНИЕ</vt:lpstr>
      <vt:lpstr>СЕРВИСЫ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проекты в процессе строительства</vt:lpstr>
      <vt:lpstr>Презентация PowerPoint</vt:lpstr>
      <vt:lpstr>Презентация PowerPoint</vt:lpstr>
      <vt:lpstr>Презентация PowerPoint</vt:lpstr>
      <vt:lpstr>Спуск на воду и установка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Home</vt:lpstr>
      <vt:lpstr>Eng</vt:lpstr>
      <vt:lpstr>Rus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Ramil Gardashov</dc:creator>
  <cp:lastModifiedBy>Фарид Тахиров</cp:lastModifiedBy>
  <cp:revision>554</cp:revision>
  <cp:lastPrinted>2016-03-17T08:01:49Z</cp:lastPrinted>
  <dcterms:created xsi:type="dcterms:W3CDTF">2006-08-16T00:00:00Z</dcterms:created>
  <dcterms:modified xsi:type="dcterms:W3CDTF">2017-07-17T03:38:12Z</dcterms:modified>
</cp:coreProperties>
</file>